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2" r:id="rId2"/>
    <p:sldMasterId id="2147483674" r:id="rId3"/>
    <p:sldMasterId id="2147483686" r:id="rId4"/>
  </p:sldMasterIdLst>
  <p:notesMasterIdLst>
    <p:notesMasterId r:id="rId3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x="12192000" cy="6858000"/>
  <p:notesSz cx="6858000" cy="9144000"/>
  <p:embeddedFontLst>
    <p:embeddedFont>
      <p:font typeface="Calibri" panose="020F0502020204030204" pitchFamily="34" charset="0"/>
      <p:regular r:id="rId36"/>
      <p:bold r:id="rId37"/>
      <p:italic r:id="rId38"/>
      <p:boldItalic r:id="rId39"/>
    </p:embeddedFont>
    <p:embeddedFont>
      <p:font typeface="Trebuchet MS" panose="020B0603020202020204" pitchFamily="34" charset="0"/>
      <p:regular r:id="rId40"/>
      <p:bold r:id="rId41"/>
      <p:italic r:id="rId42"/>
      <p:boldItalic r:id="rId43"/>
    </p:embeddedFont>
    <p:embeddedFont>
      <p:font typeface="Lato" panose="020B0604020202020204" charset="0"/>
      <p:regular r:id="rId44"/>
      <p:bold r:id="rId45"/>
      <p:italic r:id="rId46"/>
      <p:boldItalic r:id="rId47"/>
    </p:embeddedFont>
    <p:embeddedFont>
      <p:font typeface="Open Sans" panose="020B0604020202020204" charset="0"/>
      <p:regular r:id="rId48"/>
      <p:bold r:id="rId49"/>
      <p:italic r:id="rId50"/>
      <p:boldItalic r:id="rId51"/>
    </p:embeddedFont>
    <p:embeddedFont>
      <p:font typeface="PT Sans Narrow" panose="020B0604020202020204" charset="0"/>
      <p:regular r:id="rId52"/>
      <p:bold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j8f5vk9dZz9Pp1b43+1pzmhU0bF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370" y="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6.fntdata"/><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9.fntdata"/><Relationship Id="rId52" Type="http://schemas.openxmlformats.org/officeDocument/2006/relationships/font" Target="fonts/font17.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16.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08762731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forms.gle/toE8Nr2mXMKJwPxv7"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41c568e6fd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g141c568e6fd_0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958c709867_0_198:notes"/>
          <p:cNvSpPr txBox="1">
            <a:spLocks noGrp="1"/>
          </p:cNvSpPr>
          <p:nvPr>
            <p:ph type="body" idx="1"/>
          </p:nvPr>
        </p:nvSpPr>
        <p:spPr>
          <a:xfrm>
            <a:off x="685793" y="434339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1" name="Google Shape;421;g1958c709867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958c709867_0_206:notes"/>
          <p:cNvSpPr txBox="1">
            <a:spLocks noGrp="1"/>
          </p:cNvSpPr>
          <p:nvPr>
            <p:ph type="body" idx="1"/>
          </p:nvPr>
        </p:nvSpPr>
        <p:spPr>
          <a:xfrm>
            <a:off x="685793" y="434339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0" name="Google Shape;430;g1958c709867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184e5249b7b_0_5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8" name="Google Shape;438;g184e5249b7b_0_5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184e5249b7b_0_6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184e5249b7b_0_6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184e5249b7b_0_6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3" name="Google Shape;453;g184e5249b7b_0_6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1979c590711_0_4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62" name="Google Shape;462;g1979c590711_0_40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Quiz next on Handout – discussion about this</a:t>
            </a:r>
            <a:endParaRPr/>
          </a:p>
        </p:txBody>
      </p:sp>
      <p:sp>
        <p:nvSpPr>
          <p:cNvPr id="463" name="Google Shape;463;g1979c590711_0_40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Arial"/>
                <a:ea typeface="Arial"/>
                <a:cs typeface="Arial"/>
                <a:sym typeface="Arial"/>
              </a:rPr>
              <a:t>15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1979c590711_0_4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70" name="Google Shape;470;g1979c590711_0_4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Quiz next on Handout – discussion about this</a:t>
            </a:r>
            <a:endParaRPr/>
          </a:p>
        </p:txBody>
      </p:sp>
      <p:sp>
        <p:nvSpPr>
          <p:cNvPr id="471" name="Google Shape;471;g1979c590711_0_4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Arial"/>
                <a:ea typeface="Arial"/>
                <a:cs typeface="Arial"/>
                <a:sym typeface="Arial"/>
              </a:rPr>
              <a:t>16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979c590711_0_4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77" name="Google Shape;477;g1979c590711_0_4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Quiz next on Handout – discussion about this</a:t>
            </a:r>
            <a:endParaRPr/>
          </a:p>
        </p:txBody>
      </p:sp>
      <p:sp>
        <p:nvSpPr>
          <p:cNvPr id="478" name="Google Shape;478;g1979c590711_0_4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Arial"/>
                <a:ea typeface="Arial"/>
                <a:cs typeface="Arial"/>
                <a:sym typeface="Arial"/>
              </a:rPr>
              <a:t>17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1979c590711_0_4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84" name="Google Shape;484;g1979c590711_0_4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Quiz next on Handout – discussion about this</a:t>
            </a:r>
            <a:endParaRPr/>
          </a:p>
        </p:txBody>
      </p:sp>
      <p:sp>
        <p:nvSpPr>
          <p:cNvPr id="485" name="Google Shape;485;g1979c590711_0_4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Arial"/>
                <a:ea typeface="Arial"/>
                <a:cs typeface="Arial"/>
                <a:sym typeface="Arial"/>
              </a:rPr>
              <a:t>18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979c590711_0_4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91" name="Google Shape;491;g1979c590711_0_4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Quiz next on Handout – discussion about this</a:t>
            </a:r>
            <a:endParaRPr/>
          </a:p>
        </p:txBody>
      </p:sp>
      <p:sp>
        <p:nvSpPr>
          <p:cNvPr id="492" name="Google Shape;492;g1979c590711_0_4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Arial"/>
                <a:ea typeface="Arial"/>
                <a:cs typeface="Arial"/>
                <a:sym typeface="Arial"/>
              </a:rPr>
              <a:t>19</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141c568e6fd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0" name="Google Shape;330;g141c568e6fd_0_1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1979c590711_0_4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98" name="Google Shape;498;g1979c590711_0_4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Quiz next on Handout – discussion about this</a:t>
            </a:r>
            <a:endParaRPr/>
          </a:p>
        </p:txBody>
      </p:sp>
      <p:sp>
        <p:nvSpPr>
          <p:cNvPr id="499" name="Google Shape;499;g1979c590711_0_4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Arial"/>
                <a:ea typeface="Arial"/>
                <a:cs typeface="Arial"/>
                <a:sym typeface="Arial"/>
              </a:rPr>
              <a:t>20</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1979c590711_0_4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05" name="Google Shape;505;g1979c590711_0_4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Quiz next on Handout – discussion about this</a:t>
            </a:r>
            <a:endParaRPr/>
          </a:p>
        </p:txBody>
      </p:sp>
      <p:sp>
        <p:nvSpPr>
          <p:cNvPr id="506" name="Google Shape;506;g1979c590711_0_4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Arial"/>
                <a:ea typeface="Arial"/>
                <a:cs typeface="Arial"/>
                <a:sym typeface="Arial"/>
              </a:rPr>
              <a:t>21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1979c590711_0_4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12" name="Google Shape;512;g1979c590711_0_4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Quiz next on Handout – discussion about this</a:t>
            </a:r>
            <a:endParaRPr/>
          </a:p>
        </p:txBody>
      </p:sp>
      <p:sp>
        <p:nvSpPr>
          <p:cNvPr id="513" name="Google Shape;513;g1979c590711_0_4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Arial"/>
                <a:ea typeface="Arial"/>
                <a:cs typeface="Arial"/>
                <a:sym typeface="Arial"/>
              </a:rPr>
              <a:t>22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1979c590711_0_4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19" name="Google Shape;519;g1979c590711_0_4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Quiz next on Handout – discussion about this</a:t>
            </a:r>
            <a:endParaRPr/>
          </a:p>
        </p:txBody>
      </p:sp>
      <p:sp>
        <p:nvSpPr>
          <p:cNvPr id="520" name="Google Shape;520;g1979c590711_0_4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Arial"/>
                <a:ea typeface="Arial"/>
                <a:cs typeface="Arial"/>
                <a:sym typeface="Arial"/>
              </a:rPr>
              <a:t>23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184e5249b7b_0_6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6" name="Google Shape;526;g184e5249b7b_0_6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1979c590711_0_6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1979c590711_0_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1979c590711_0_6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0" name="Google Shape;540;g1979c590711_0_6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1979c590711_0_6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1979c590711_0_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1979c590711_0_6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5" name="Google Shape;555;g1979c590711_0_6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184e5249b7b_0_4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4" name="Google Shape;564;g184e5249b7b_0_4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u="sng">
                <a:solidFill>
                  <a:schemeClr val="hlink"/>
                </a:solidFill>
                <a:hlinkClick r:id="rId3"/>
              </a:rPr>
              <a:t>https://forms.gle/toE8Nr2mXMKJwPxv7</a:t>
            </a:r>
            <a:r>
              <a:rPr lang="en-GB"/>
              <a:t> - survey link</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141c568e6fd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0" name="Google Shape;340;g141c568e6fd_0_1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141f3cc42d8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3" name="Google Shape;573;g141f3cc42d8_0_1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184e5249b7b_0_5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184e5249b7b_0_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1958c709867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9" name="Google Shape;359;g1958c709867_0_3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1958c709867_0_149:notes"/>
          <p:cNvSpPr txBox="1">
            <a:spLocks noGrp="1"/>
          </p:cNvSpPr>
          <p:nvPr>
            <p:ph type="body" idx="1"/>
          </p:nvPr>
        </p:nvSpPr>
        <p:spPr>
          <a:xfrm>
            <a:off x="685793" y="434339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8" name="Google Shape;368;g1958c709867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1958c709867_0_156:notes"/>
          <p:cNvSpPr txBox="1">
            <a:spLocks noGrp="1"/>
          </p:cNvSpPr>
          <p:nvPr>
            <p:ph type="body" idx="1"/>
          </p:nvPr>
        </p:nvSpPr>
        <p:spPr>
          <a:xfrm>
            <a:off x="685793" y="434339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6" name="Google Shape;376;g1958c709867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1958c709867_0_166:notes"/>
          <p:cNvSpPr txBox="1">
            <a:spLocks noGrp="1"/>
          </p:cNvSpPr>
          <p:nvPr>
            <p:ph type="body" idx="1"/>
          </p:nvPr>
        </p:nvSpPr>
        <p:spPr>
          <a:xfrm>
            <a:off x="685793" y="434339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7" name="Google Shape;387;g1958c709867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1958c709867_0_184:notes"/>
          <p:cNvSpPr txBox="1">
            <a:spLocks noGrp="1"/>
          </p:cNvSpPr>
          <p:nvPr>
            <p:ph type="body" idx="1"/>
          </p:nvPr>
        </p:nvSpPr>
        <p:spPr>
          <a:xfrm>
            <a:off x="685793" y="434339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6" name="Google Shape;406;g1958c709867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g176981625c9_1_108"/>
          <p:cNvCxnSpPr/>
          <p:nvPr/>
        </p:nvCxnSpPr>
        <p:spPr>
          <a:xfrm>
            <a:off x="9343647" y="4235851"/>
            <a:ext cx="7497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g176981625c9_1_108"/>
          <p:cNvCxnSpPr/>
          <p:nvPr/>
        </p:nvCxnSpPr>
        <p:spPr>
          <a:xfrm>
            <a:off x="2100047" y="4211003"/>
            <a:ext cx="7497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g176981625c9_1_108"/>
          <p:cNvGrpSpPr/>
          <p:nvPr/>
        </p:nvGrpSpPr>
        <p:grpSpPr>
          <a:xfrm>
            <a:off x="1338859" y="1362666"/>
            <a:ext cx="9515557" cy="203195"/>
            <a:chOff x="1346429" y="1011300"/>
            <a:chExt cx="6452100" cy="152400"/>
          </a:xfrm>
        </p:grpSpPr>
        <p:cxnSp>
          <p:nvCxnSpPr>
            <p:cNvPr id="13" name="Google Shape;13;g176981625c9_1_108"/>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g176981625c9_1_108"/>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g176981625c9_1_108"/>
          <p:cNvGrpSpPr/>
          <p:nvPr/>
        </p:nvGrpSpPr>
        <p:grpSpPr>
          <a:xfrm>
            <a:off x="1338868" y="5292001"/>
            <a:ext cx="9515557" cy="203195"/>
            <a:chOff x="1346435" y="3969088"/>
            <a:chExt cx="6452100" cy="152400"/>
          </a:xfrm>
        </p:grpSpPr>
        <p:cxnSp>
          <p:nvCxnSpPr>
            <p:cNvPr id="16" name="Google Shape;16;g176981625c9_1_108"/>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g176981625c9_1_108"/>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g176981625c9_1_108"/>
          <p:cNvSpPr txBox="1">
            <a:spLocks noGrp="1"/>
          </p:cNvSpPr>
          <p:nvPr>
            <p:ph type="ctrTitle"/>
          </p:nvPr>
        </p:nvSpPr>
        <p:spPr>
          <a:xfrm>
            <a:off x="1338867" y="2335685"/>
            <a:ext cx="9515700" cy="13632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7200"/>
              <a:buNone/>
              <a:defRPr sz="7200"/>
            </a:lvl1pPr>
            <a:lvl2pPr lvl="1" algn="ctr">
              <a:lnSpc>
                <a:spcPct val="100000"/>
              </a:lnSpc>
              <a:spcBef>
                <a:spcPts val="0"/>
              </a:spcBef>
              <a:spcAft>
                <a:spcPts val="0"/>
              </a:spcAft>
              <a:buSzPts val="7200"/>
              <a:buNone/>
              <a:defRPr sz="7200"/>
            </a:lvl2pPr>
            <a:lvl3pPr lvl="2" algn="ctr">
              <a:lnSpc>
                <a:spcPct val="100000"/>
              </a:lnSpc>
              <a:spcBef>
                <a:spcPts val="0"/>
              </a:spcBef>
              <a:spcAft>
                <a:spcPts val="0"/>
              </a:spcAft>
              <a:buSzPts val="7200"/>
              <a:buNone/>
              <a:defRPr sz="7200"/>
            </a:lvl3pPr>
            <a:lvl4pPr lvl="3" algn="ctr">
              <a:lnSpc>
                <a:spcPct val="100000"/>
              </a:lnSpc>
              <a:spcBef>
                <a:spcPts val="0"/>
              </a:spcBef>
              <a:spcAft>
                <a:spcPts val="0"/>
              </a:spcAft>
              <a:buSzPts val="7200"/>
              <a:buNone/>
              <a:defRPr sz="7200"/>
            </a:lvl4pPr>
            <a:lvl5pPr lvl="4" algn="ctr">
              <a:lnSpc>
                <a:spcPct val="100000"/>
              </a:lnSpc>
              <a:spcBef>
                <a:spcPts val="0"/>
              </a:spcBef>
              <a:spcAft>
                <a:spcPts val="0"/>
              </a:spcAft>
              <a:buSzPts val="7200"/>
              <a:buNone/>
              <a:defRPr sz="7200"/>
            </a:lvl5pPr>
            <a:lvl6pPr lvl="5" algn="ctr">
              <a:lnSpc>
                <a:spcPct val="100000"/>
              </a:lnSpc>
              <a:spcBef>
                <a:spcPts val="0"/>
              </a:spcBef>
              <a:spcAft>
                <a:spcPts val="0"/>
              </a:spcAft>
              <a:buSzPts val="7200"/>
              <a:buNone/>
              <a:defRPr sz="7200"/>
            </a:lvl6pPr>
            <a:lvl7pPr lvl="6" algn="ctr">
              <a:lnSpc>
                <a:spcPct val="100000"/>
              </a:lnSpc>
              <a:spcBef>
                <a:spcPts val="0"/>
              </a:spcBef>
              <a:spcAft>
                <a:spcPts val="0"/>
              </a:spcAft>
              <a:buSzPts val="7200"/>
              <a:buNone/>
              <a:defRPr sz="7200"/>
            </a:lvl7pPr>
            <a:lvl8pPr lvl="7" algn="ctr">
              <a:lnSpc>
                <a:spcPct val="100000"/>
              </a:lnSpc>
              <a:spcBef>
                <a:spcPts val="0"/>
              </a:spcBef>
              <a:spcAft>
                <a:spcPts val="0"/>
              </a:spcAft>
              <a:buSzPts val="7200"/>
              <a:buNone/>
              <a:defRPr sz="7200"/>
            </a:lvl8pPr>
            <a:lvl9pPr lvl="8" algn="ctr">
              <a:lnSpc>
                <a:spcPct val="100000"/>
              </a:lnSpc>
              <a:spcBef>
                <a:spcPts val="0"/>
              </a:spcBef>
              <a:spcAft>
                <a:spcPts val="0"/>
              </a:spcAft>
              <a:buSzPts val="7200"/>
              <a:buNone/>
              <a:defRPr sz="7200"/>
            </a:lvl9pPr>
          </a:lstStyle>
          <a:p>
            <a:endParaRPr/>
          </a:p>
        </p:txBody>
      </p:sp>
      <p:sp>
        <p:nvSpPr>
          <p:cNvPr id="19" name="Google Shape;19;g176981625c9_1_108"/>
          <p:cNvSpPr txBox="1">
            <a:spLocks noGrp="1"/>
          </p:cNvSpPr>
          <p:nvPr>
            <p:ph type="subTitle" idx="1"/>
          </p:nvPr>
        </p:nvSpPr>
        <p:spPr>
          <a:xfrm>
            <a:off x="2849633" y="3800052"/>
            <a:ext cx="6494100" cy="10569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3200"/>
              <a:buNone/>
              <a:defRPr sz="3200"/>
            </a:lvl1pPr>
            <a:lvl2pPr lvl="1" algn="ctr">
              <a:lnSpc>
                <a:spcPct val="100000"/>
              </a:lnSpc>
              <a:spcBef>
                <a:spcPts val="0"/>
              </a:spcBef>
              <a:spcAft>
                <a:spcPts val="0"/>
              </a:spcAft>
              <a:buSzPts val="3200"/>
              <a:buNone/>
              <a:defRPr sz="3200"/>
            </a:lvl2pPr>
            <a:lvl3pPr lvl="2" algn="ctr">
              <a:lnSpc>
                <a:spcPct val="100000"/>
              </a:lnSpc>
              <a:spcBef>
                <a:spcPts val="0"/>
              </a:spcBef>
              <a:spcAft>
                <a:spcPts val="0"/>
              </a:spcAft>
              <a:buSzPts val="3200"/>
              <a:buNone/>
              <a:defRPr sz="3200"/>
            </a:lvl3pPr>
            <a:lvl4pPr lvl="3" algn="ctr">
              <a:lnSpc>
                <a:spcPct val="100000"/>
              </a:lnSpc>
              <a:spcBef>
                <a:spcPts val="0"/>
              </a:spcBef>
              <a:spcAft>
                <a:spcPts val="0"/>
              </a:spcAft>
              <a:buSzPts val="3200"/>
              <a:buNone/>
              <a:defRPr sz="3200"/>
            </a:lvl4pPr>
            <a:lvl5pPr lvl="4" algn="ctr">
              <a:lnSpc>
                <a:spcPct val="100000"/>
              </a:lnSpc>
              <a:spcBef>
                <a:spcPts val="0"/>
              </a:spcBef>
              <a:spcAft>
                <a:spcPts val="0"/>
              </a:spcAft>
              <a:buSzPts val="3200"/>
              <a:buNone/>
              <a:defRPr sz="3200"/>
            </a:lvl5pPr>
            <a:lvl6pPr lvl="5" algn="ctr">
              <a:lnSpc>
                <a:spcPct val="100000"/>
              </a:lnSpc>
              <a:spcBef>
                <a:spcPts val="0"/>
              </a:spcBef>
              <a:spcAft>
                <a:spcPts val="0"/>
              </a:spcAft>
              <a:buSzPts val="3200"/>
              <a:buNone/>
              <a:defRPr sz="3200"/>
            </a:lvl6pPr>
            <a:lvl7pPr lvl="6" algn="ctr">
              <a:lnSpc>
                <a:spcPct val="100000"/>
              </a:lnSpc>
              <a:spcBef>
                <a:spcPts val="0"/>
              </a:spcBef>
              <a:spcAft>
                <a:spcPts val="0"/>
              </a:spcAft>
              <a:buSzPts val="3200"/>
              <a:buNone/>
              <a:defRPr sz="3200"/>
            </a:lvl7pPr>
            <a:lvl8pPr lvl="7" algn="ctr">
              <a:lnSpc>
                <a:spcPct val="100000"/>
              </a:lnSpc>
              <a:spcBef>
                <a:spcPts val="0"/>
              </a:spcBef>
              <a:spcAft>
                <a:spcPts val="0"/>
              </a:spcAft>
              <a:buSzPts val="3200"/>
              <a:buNone/>
              <a:defRPr sz="3200"/>
            </a:lvl8pPr>
            <a:lvl9pPr lvl="8" algn="ctr">
              <a:lnSpc>
                <a:spcPct val="100000"/>
              </a:lnSpc>
              <a:spcBef>
                <a:spcPts val="0"/>
              </a:spcBef>
              <a:spcAft>
                <a:spcPts val="0"/>
              </a:spcAft>
              <a:buSzPts val="3200"/>
              <a:buNone/>
              <a:defRPr sz="3200"/>
            </a:lvl9pPr>
          </a:lstStyle>
          <a:p>
            <a:endParaRPr/>
          </a:p>
        </p:txBody>
      </p:sp>
      <p:sp>
        <p:nvSpPr>
          <p:cNvPr id="20" name="Google Shape;20;g176981625c9_1_108"/>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g176981625c9_1_155"/>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Summary">
  <p:cSld name="Summary">
    <p:spTree>
      <p:nvGrpSpPr>
        <p:cNvPr id="1" name="Shape 58"/>
        <p:cNvGrpSpPr/>
        <p:nvPr/>
      </p:nvGrpSpPr>
      <p:grpSpPr>
        <a:xfrm>
          <a:off x="0" y="0"/>
          <a:ext cx="0" cy="0"/>
          <a:chOff x="0" y="0"/>
          <a:chExt cx="0" cy="0"/>
        </a:xfrm>
      </p:grpSpPr>
      <p:sp>
        <p:nvSpPr>
          <p:cNvPr id="59" name="Google Shape;59;g176981625c9_1_157"/>
          <p:cNvSpPr txBox="1">
            <a:spLocks noGrp="1"/>
          </p:cNvSpPr>
          <p:nvPr>
            <p:ph type="dt" idx="10"/>
          </p:nvPr>
        </p:nvSpPr>
        <p:spPr>
          <a:xfrm>
            <a:off x="838200" y="6429375"/>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9pPr>
          </a:lstStyle>
          <a:p>
            <a:endParaRPr/>
          </a:p>
        </p:txBody>
      </p:sp>
      <p:sp>
        <p:nvSpPr>
          <p:cNvPr id="60" name="Google Shape;60;g176981625c9_1_157"/>
          <p:cNvSpPr txBox="1">
            <a:spLocks noGrp="1"/>
          </p:cNvSpPr>
          <p:nvPr>
            <p:ph type="ftr" idx="11"/>
          </p:nvPr>
        </p:nvSpPr>
        <p:spPr>
          <a:xfrm>
            <a:off x="4038600" y="6429375"/>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9pPr>
          </a:lstStyle>
          <a:p>
            <a:endParaRPr/>
          </a:p>
        </p:txBody>
      </p:sp>
      <p:sp>
        <p:nvSpPr>
          <p:cNvPr id="61" name="Google Shape;61;g176981625c9_1_157"/>
          <p:cNvSpPr txBox="1">
            <a:spLocks noGrp="1"/>
          </p:cNvSpPr>
          <p:nvPr>
            <p:ph type="sldNum" idx="12"/>
          </p:nvPr>
        </p:nvSpPr>
        <p:spPr>
          <a:xfrm>
            <a:off x="8610600" y="6429375"/>
            <a:ext cx="2743200" cy="365100"/>
          </a:xfrm>
          <a:prstGeom prst="rect">
            <a:avLst/>
          </a:prstGeom>
          <a:noFill/>
          <a:ln>
            <a:noFill/>
          </a:ln>
        </p:spPr>
        <p:txBody>
          <a:bodyPr spcFirstLastPara="1" wrap="square" lIns="91425" tIns="45700" rIns="91425" bIns="457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
        <p:nvSpPr>
          <p:cNvPr id="62" name="Google Shape;62;g176981625c9_1_157"/>
          <p:cNvSpPr txBox="1">
            <a:spLocks noGrp="1"/>
          </p:cNvSpPr>
          <p:nvPr>
            <p:ph type="title"/>
          </p:nvPr>
        </p:nvSpPr>
        <p:spPr>
          <a:xfrm>
            <a:off x="841248" y="857251"/>
            <a:ext cx="6156000" cy="207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1900"/>
              <a:buNone/>
              <a:defRPr/>
            </a:lvl1pPr>
            <a:lvl2pPr lvl="1" algn="l">
              <a:lnSpc>
                <a:spcPct val="100000"/>
              </a:lnSpc>
              <a:spcBef>
                <a:spcPts val="0"/>
              </a:spcBef>
              <a:spcAft>
                <a:spcPts val="0"/>
              </a:spcAft>
              <a:buSzPts val="4800"/>
              <a:buNone/>
              <a:defRPr/>
            </a:lvl2pPr>
            <a:lvl3pPr lvl="2" algn="l">
              <a:lnSpc>
                <a:spcPct val="100000"/>
              </a:lnSpc>
              <a:spcBef>
                <a:spcPts val="0"/>
              </a:spcBef>
              <a:spcAft>
                <a:spcPts val="0"/>
              </a:spcAft>
              <a:buSzPts val="4800"/>
              <a:buNone/>
              <a:defRPr/>
            </a:lvl3pPr>
            <a:lvl4pPr lvl="3" algn="l">
              <a:lnSpc>
                <a:spcPct val="100000"/>
              </a:lnSpc>
              <a:spcBef>
                <a:spcPts val="0"/>
              </a:spcBef>
              <a:spcAft>
                <a:spcPts val="0"/>
              </a:spcAft>
              <a:buSzPts val="4800"/>
              <a:buNone/>
              <a:defRPr/>
            </a:lvl4pPr>
            <a:lvl5pPr lvl="4" algn="l">
              <a:lnSpc>
                <a:spcPct val="100000"/>
              </a:lnSpc>
              <a:spcBef>
                <a:spcPts val="0"/>
              </a:spcBef>
              <a:spcAft>
                <a:spcPts val="0"/>
              </a:spcAft>
              <a:buSzPts val="4800"/>
              <a:buNone/>
              <a:defRPr/>
            </a:lvl5pPr>
            <a:lvl6pPr lvl="5" algn="l">
              <a:lnSpc>
                <a:spcPct val="100000"/>
              </a:lnSpc>
              <a:spcBef>
                <a:spcPts val="0"/>
              </a:spcBef>
              <a:spcAft>
                <a:spcPts val="0"/>
              </a:spcAft>
              <a:buSzPts val="4800"/>
              <a:buNone/>
              <a:defRPr/>
            </a:lvl6pPr>
            <a:lvl7pPr lvl="6" algn="l">
              <a:lnSpc>
                <a:spcPct val="100000"/>
              </a:lnSpc>
              <a:spcBef>
                <a:spcPts val="0"/>
              </a:spcBef>
              <a:spcAft>
                <a:spcPts val="0"/>
              </a:spcAft>
              <a:buSzPts val="4800"/>
              <a:buNone/>
              <a:defRPr/>
            </a:lvl7pPr>
            <a:lvl8pPr lvl="7" algn="l">
              <a:lnSpc>
                <a:spcPct val="100000"/>
              </a:lnSpc>
              <a:spcBef>
                <a:spcPts val="0"/>
              </a:spcBef>
              <a:spcAft>
                <a:spcPts val="0"/>
              </a:spcAft>
              <a:buSzPts val="4800"/>
              <a:buNone/>
              <a:defRPr/>
            </a:lvl8pPr>
            <a:lvl9pPr lvl="8" algn="l">
              <a:lnSpc>
                <a:spcPct val="100000"/>
              </a:lnSpc>
              <a:spcBef>
                <a:spcPts val="0"/>
              </a:spcBef>
              <a:spcAft>
                <a:spcPts val="0"/>
              </a:spcAft>
              <a:buSzPts val="4800"/>
              <a:buNone/>
              <a:defRPr/>
            </a:lvl9pPr>
          </a:lstStyle>
          <a:p>
            <a:endParaRPr/>
          </a:p>
        </p:txBody>
      </p:sp>
      <p:sp>
        <p:nvSpPr>
          <p:cNvPr id="63" name="Google Shape;63;g176981625c9_1_157"/>
          <p:cNvSpPr txBox="1">
            <a:spLocks noGrp="1"/>
          </p:cNvSpPr>
          <p:nvPr>
            <p:ph type="body" idx="1"/>
          </p:nvPr>
        </p:nvSpPr>
        <p:spPr>
          <a:xfrm>
            <a:off x="841247" y="3190875"/>
            <a:ext cx="6156000" cy="29859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100"/>
              </a:spcBef>
              <a:spcAft>
                <a:spcPts val="0"/>
              </a:spcAft>
              <a:buSzPts val="1700"/>
              <a:buNone/>
              <a:defRPr sz="2300"/>
            </a:lvl1pPr>
            <a:lvl2pPr marL="914400" lvl="1" indent="-323850" algn="l">
              <a:lnSpc>
                <a:spcPct val="110000"/>
              </a:lnSpc>
              <a:spcBef>
                <a:spcPts val="500"/>
              </a:spcBef>
              <a:spcAft>
                <a:spcPts val="0"/>
              </a:spcAft>
              <a:buSzPts val="1500"/>
              <a:buChar char="○"/>
              <a:defRPr/>
            </a:lvl2pPr>
            <a:lvl3pPr marL="1371600" lvl="2" indent="-323850" algn="l">
              <a:lnSpc>
                <a:spcPct val="110000"/>
              </a:lnSpc>
              <a:spcBef>
                <a:spcPts val="500"/>
              </a:spcBef>
              <a:spcAft>
                <a:spcPts val="0"/>
              </a:spcAft>
              <a:buSzPts val="1500"/>
              <a:buChar char="■"/>
              <a:defRPr/>
            </a:lvl3pPr>
            <a:lvl4pPr marL="1828800" lvl="3" indent="-323850" algn="l">
              <a:lnSpc>
                <a:spcPct val="110000"/>
              </a:lnSpc>
              <a:spcBef>
                <a:spcPts val="500"/>
              </a:spcBef>
              <a:spcAft>
                <a:spcPts val="0"/>
              </a:spcAft>
              <a:buSzPts val="1500"/>
              <a:buChar char="●"/>
              <a:defRPr/>
            </a:lvl4pPr>
            <a:lvl5pPr marL="2286000" lvl="4" indent="-323850" algn="l">
              <a:lnSpc>
                <a:spcPct val="110000"/>
              </a:lnSpc>
              <a:spcBef>
                <a:spcPts val="500"/>
              </a:spcBef>
              <a:spcAft>
                <a:spcPts val="0"/>
              </a:spcAft>
              <a:buSzPts val="15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64" name="Google Shape;64;g176981625c9_1_157"/>
          <p:cNvSpPr txBox="1"/>
          <p:nvPr/>
        </p:nvSpPr>
        <p:spPr>
          <a:xfrm>
            <a:off x="841248" y="6429375"/>
            <a:ext cx="26469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chemeClr val="dk2"/>
                </a:solidFill>
                <a:latin typeface="Avenir"/>
                <a:ea typeface="Avenir"/>
                <a:cs typeface="Avenir"/>
                <a:sym typeface="Avenir"/>
              </a:rPr>
              <a:t>7/20/2022</a:t>
            </a:r>
            <a:endParaRPr sz="900" b="0" i="0" u="none" strike="noStrike" cap="none">
              <a:solidFill>
                <a:schemeClr val="dk2"/>
              </a:solidFill>
              <a:latin typeface="Avenir"/>
              <a:ea typeface="Avenir"/>
              <a:cs typeface="Avenir"/>
              <a:sym typeface="Avenir"/>
            </a:endParaRPr>
          </a:p>
        </p:txBody>
      </p:sp>
      <p:sp>
        <p:nvSpPr>
          <p:cNvPr id="65" name="Google Shape;65;g176981625c9_1_157"/>
          <p:cNvSpPr txBox="1"/>
          <p:nvPr/>
        </p:nvSpPr>
        <p:spPr>
          <a:xfrm>
            <a:off x="4044696" y="6429375"/>
            <a:ext cx="41148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chemeClr val="dk2"/>
                </a:solidFill>
                <a:latin typeface="Avenir"/>
                <a:ea typeface="Avenir"/>
                <a:cs typeface="Avenir"/>
                <a:sym typeface="Avenir"/>
              </a:rPr>
              <a:t>SAMPLE FOOTER TEXT</a:t>
            </a:r>
            <a:endParaRPr sz="900" b="0" i="0" u="none" strike="noStrike" cap="none">
              <a:solidFill>
                <a:schemeClr val="dk2"/>
              </a:solidFill>
              <a:latin typeface="Avenir"/>
              <a:ea typeface="Avenir"/>
              <a:cs typeface="Avenir"/>
              <a:sym typeface="Avenir"/>
            </a:endParaRPr>
          </a:p>
        </p:txBody>
      </p:sp>
      <p:sp>
        <p:nvSpPr>
          <p:cNvPr id="66" name="Google Shape;66;g176981625c9_1_157"/>
          <p:cNvSpPr txBox="1"/>
          <p:nvPr/>
        </p:nvSpPr>
        <p:spPr>
          <a:xfrm>
            <a:off x="8613648" y="6429375"/>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GB" sz="900" b="0" i="0" u="none" strike="noStrike" cap="none">
                <a:solidFill>
                  <a:schemeClr val="dk2"/>
                </a:solidFill>
                <a:latin typeface="Avenir"/>
                <a:ea typeface="Avenir"/>
                <a:cs typeface="Avenir"/>
                <a:sym typeface="Avenir"/>
              </a:rPr>
              <a:t>‹#›</a:t>
            </a:fld>
            <a:endParaRPr sz="900" b="0" i="0" u="none" strike="noStrike" cap="none">
              <a:solidFill>
                <a:schemeClr val="dk2"/>
              </a:solidFill>
              <a:latin typeface="Avenir"/>
              <a:ea typeface="Avenir"/>
              <a:cs typeface="Avenir"/>
              <a:sym typeface="Avenir"/>
            </a:endParaRPr>
          </a:p>
        </p:txBody>
      </p:sp>
      <p:sp>
        <p:nvSpPr>
          <p:cNvPr id="67" name="Google Shape;67;g176981625c9_1_157"/>
          <p:cNvSpPr>
            <a:spLocks noGrp="1"/>
          </p:cNvSpPr>
          <p:nvPr>
            <p:ph type="pic" idx="2"/>
          </p:nvPr>
        </p:nvSpPr>
        <p:spPr>
          <a:xfrm>
            <a:off x="7424928" y="484632"/>
            <a:ext cx="4279500" cy="2862000"/>
          </a:xfrm>
          <a:prstGeom prst="rect">
            <a:avLst/>
          </a:prstGeom>
          <a:solidFill>
            <a:schemeClr val="accent6"/>
          </a:solidFill>
          <a:ln>
            <a:noFill/>
          </a:ln>
        </p:spPr>
      </p:sp>
      <p:sp>
        <p:nvSpPr>
          <p:cNvPr id="68" name="Google Shape;68;g176981625c9_1_157"/>
          <p:cNvSpPr>
            <a:spLocks noGrp="1"/>
          </p:cNvSpPr>
          <p:nvPr>
            <p:ph type="pic" idx="3"/>
          </p:nvPr>
        </p:nvSpPr>
        <p:spPr>
          <a:xfrm>
            <a:off x="7424928" y="3511296"/>
            <a:ext cx="4279500" cy="2862000"/>
          </a:xfrm>
          <a:prstGeom prst="rect">
            <a:avLst/>
          </a:prstGeom>
          <a:solidFill>
            <a:schemeClr val="accent6"/>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Chart Timeline" type="obj">
  <p:cSld name="OBJECT">
    <p:spTree>
      <p:nvGrpSpPr>
        <p:cNvPr id="1" name="Shape 69"/>
        <p:cNvGrpSpPr/>
        <p:nvPr/>
      </p:nvGrpSpPr>
      <p:grpSpPr>
        <a:xfrm>
          <a:off x="0" y="0"/>
          <a:ext cx="0" cy="0"/>
          <a:chOff x="0" y="0"/>
          <a:chExt cx="0" cy="0"/>
        </a:xfrm>
      </p:grpSpPr>
      <p:sp>
        <p:nvSpPr>
          <p:cNvPr id="70" name="Google Shape;70;g176981625c9_1_168"/>
          <p:cNvSpPr txBox="1">
            <a:spLocks noGrp="1"/>
          </p:cNvSpPr>
          <p:nvPr>
            <p:ph type="title"/>
          </p:nvPr>
        </p:nvSpPr>
        <p:spPr>
          <a:xfrm>
            <a:off x="838200" y="681037"/>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1900"/>
              <a:buNone/>
              <a:defRPr/>
            </a:lvl1pPr>
            <a:lvl2pPr lvl="1" algn="l">
              <a:lnSpc>
                <a:spcPct val="100000"/>
              </a:lnSpc>
              <a:spcBef>
                <a:spcPts val="0"/>
              </a:spcBef>
              <a:spcAft>
                <a:spcPts val="0"/>
              </a:spcAft>
              <a:buSzPts val="4800"/>
              <a:buNone/>
              <a:defRPr/>
            </a:lvl2pPr>
            <a:lvl3pPr lvl="2" algn="l">
              <a:lnSpc>
                <a:spcPct val="100000"/>
              </a:lnSpc>
              <a:spcBef>
                <a:spcPts val="0"/>
              </a:spcBef>
              <a:spcAft>
                <a:spcPts val="0"/>
              </a:spcAft>
              <a:buSzPts val="4800"/>
              <a:buNone/>
              <a:defRPr/>
            </a:lvl3pPr>
            <a:lvl4pPr lvl="3" algn="l">
              <a:lnSpc>
                <a:spcPct val="100000"/>
              </a:lnSpc>
              <a:spcBef>
                <a:spcPts val="0"/>
              </a:spcBef>
              <a:spcAft>
                <a:spcPts val="0"/>
              </a:spcAft>
              <a:buSzPts val="4800"/>
              <a:buNone/>
              <a:defRPr/>
            </a:lvl4pPr>
            <a:lvl5pPr lvl="4" algn="l">
              <a:lnSpc>
                <a:spcPct val="100000"/>
              </a:lnSpc>
              <a:spcBef>
                <a:spcPts val="0"/>
              </a:spcBef>
              <a:spcAft>
                <a:spcPts val="0"/>
              </a:spcAft>
              <a:buSzPts val="4800"/>
              <a:buNone/>
              <a:defRPr/>
            </a:lvl5pPr>
            <a:lvl6pPr lvl="5" algn="l">
              <a:lnSpc>
                <a:spcPct val="100000"/>
              </a:lnSpc>
              <a:spcBef>
                <a:spcPts val="0"/>
              </a:spcBef>
              <a:spcAft>
                <a:spcPts val="0"/>
              </a:spcAft>
              <a:buSzPts val="4800"/>
              <a:buNone/>
              <a:defRPr/>
            </a:lvl6pPr>
            <a:lvl7pPr lvl="6" algn="l">
              <a:lnSpc>
                <a:spcPct val="100000"/>
              </a:lnSpc>
              <a:spcBef>
                <a:spcPts val="0"/>
              </a:spcBef>
              <a:spcAft>
                <a:spcPts val="0"/>
              </a:spcAft>
              <a:buSzPts val="4800"/>
              <a:buNone/>
              <a:defRPr/>
            </a:lvl7pPr>
            <a:lvl8pPr lvl="7" algn="l">
              <a:lnSpc>
                <a:spcPct val="100000"/>
              </a:lnSpc>
              <a:spcBef>
                <a:spcPts val="0"/>
              </a:spcBef>
              <a:spcAft>
                <a:spcPts val="0"/>
              </a:spcAft>
              <a:buSzPts val="4800"/>
              <a:buNone/>
              <a:defRPr/>
            </a:lvl8pPr>
            <a:lvl9pPr lvl="8" algn="l">
              <a:lnSpc>
                <a:spcPct val="100000"/>
              </a:lnSpc>
              <a:spcBef>
                <a:spcPts val="0"/>
              </a:spcBef>
              <a:spcAft>
                <a:spcPts val="0"/>
              </a:spcAft>
              <a:buSzPts val="4800"/>
              <a:buNone/>
              <a:defRPr/>
            </a:lvl9pPr>
          </a:lstStyle>
          <a:p>
            <a:endParaRPr/>
          </a:p>
        </p:txBody>
      </p:sp>
      <p:sp>
        <p:nvSpPr>
          <p:cNvPr id="71" name="Google Shape;71;g176981625c9_1_168"/>
          <p:cNvSpPr txBox="1">
            <a:spLocks noGrp="1"/>
          </p:cNvSpPr>
          <p:nvPr>
            <p:ph type="body" idx="1"/>
          </p:nvPr>
        </p:nvSpPr>
        <p:spPr>
          <a:xfrm>
            <a:off x="838200" y="2178657"/>
            <a:ext cx="10515600" cy="3998400"/>
          </a:xfrm>
          <a:prstGeom prst="rect">
            <a:avLst/>
          </a:prstGeom>
          <a:noFill/>
          <a:ln>
            <a:noFill/>
          </a:ln>
        </p:spPr>
        <p:txBody>
          <a:bodyPr spcFirstLastPara="1" wrap="square" lIns="91425" tIns="45700" rIns="91425" bIns="45700" anchor="t" anchorCtr="0">
            <a:normAutofit/>
          </a:bodyPr>
          <a:lstStyle>
            <a:lvl1pPr marL="457200" lvl="0" indent="-387350" algn="l">
              <a:lnSpc>
                <a:spcPct val="110000"/>
              </a:lnSpc>
              <a:spcBef>
                <a:spcPts val="1100"/>
              </a:spcBef>
              <a:spcAft>
                <a:spcPts val="0"/>
              </a:spcAft>
              <a:buSzPts val="2500"/>
              <a:buFont typeface="Noto Sans"/>
              <a:buChar char="▪"/>
              <a:defRPr/>
            </a:lvl1pPr>
            <a:lvl2pPr marL="914400" lvl="1" indent="-374650" algn="l">
              <a:lnSpc>
                <a:spcPct val="110000"/>
              </a:lnSpc>
              <a:spcBef>
                <a:spcPts val="500"/>
              </a:spcBef>
              <a:spcAft>
                <a:spcPts val="0"/>
              </a:spcAft>
              <a:buSzPts val="2300"/>
              <a:buFont typeface="Noto Sans"/>
              <a:buChar char="▪"/>
              <a:defRPr/>
            </a:lvl2pPr>
            <a:lvl3pPr marL="1371600" lvl="2" indent="-349250" algn="l">
              <a:lnSpc>
                <a:spcPct val="110000"/>
              </a:lnSpc>
              <a:spcBef>
                <a:spcPts val="500"/>
              </a:spcBef>
              <a:spcAft>
                <a:spcPts val="0"/>
              </a:spcAft>
              <a:buSzPts val="1900"/>
              <a:buFont typeface="Noto Sans"/>
              <a:buChar char="▪"/>
              <a:defRPr/>
            </a:lvl3pPr>
            <a:lvl4pPr marL="1828800" lvl="3" indent="-330200" algn="l">
              <a:lnSpc>
                <a:spcPct val="110000"/>
              </a:lnSpc>
              <a:spcBef>
                <a:spcPts val="500"/>
              </a:spcBef>
              <a:spcAft>
                <a:spcPts val="0"/>
              </a:spcAft>
              <a:buSzPts val="1600"/>
              <a:buFont typeface="Noto Sans"/>
              <a:buChar char="▪"/>
              <a:defRPr/>
            </a:lvl4pPr>
            <a:lvl5pPr marL="2286000" lvl="4" indent="-330200" algn="l">
              <a:lnSpc>
                <a:spcPct val="110000"/>
              </a:lnSpc>
              <a:spcBef>
                <a:spcPts val="500"/>
              </a:spcBef>
              <a:spcAft>
                <a:spcPts val="0"/>
              </a:spcAft>
              <a:buSzPts val="1600"/>
              <a:buFont typeface="Noto Sans"/>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72" name="Google Shape;72;g176981625c9_1_168"/>
          <p:cNvSpPr txBox="1">
            <a:spLocks noGrp="1"/>
          </p:cNvSpPr>
          <p:nvPr>
            <p:ph type="dt" idx="10"/>
          </p:nvPr>
        </p:nvSpPr>
        <p:spPr>
          <a:xfrm>
            <a:off x="838200" y="6429375"/>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9pPr>
          </a:lstStyle>
          <a:p>
            <a:endParaRPr/>
          </a:p>
        </p:txBody>
      </p:sp>
      <p:sp>
        <p:nvSpPr>
          <p:cNvPr id="73" name="Google Shape;73;g176981625c9_1_168"/>
          <p:cNvSpPr txBox="1">
            <a:spLocks noGrp="1"/>
          </p:cNvSpPr>
          <p:nvPr>
            <p:ph type="ftr" idx="11"/>
          </p:nvPr>
        </p:nvSpPr>
        <p:spPr>
          <a:xfrm>
            <a:off x="4038600" y="6429375"/>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9pPr>
          </a:lstStyle>
          <a:p>
            <a:endParaRPr/>
          </a:p>
        </p:txBody>
      </p:sp>
      <p:sp>
        <p:nvSpPr>
          <p:cNvPr id="74" name="Google Shape;74;g176981625c9_1_168"/>
          <p:cNvSpPr txBox="1">
            <a:spLocks noGrp="1"/>
          </p:cNvSpPr>
          <p:nvPr>
            <p:ph type="sldNum" idx="12"/>
          </p:nvPr>
        </p:nvSpPr>
        <p:spPr>
          <a:xfrm>
            <a:off x="8610600" y="6429375"/>
            <a:ext cx="2743200" cy="365100"/>
          </a:xfrm>
          <a:prstGeom prst="rect">
            <a:avLst/>
          </a:prstGeom>
          <a:noFill/>
          <a:ln>
            <a:noFill/>
          </a:ln>
        </p:spPr>
        <p:txBody>
          <a:bodyPr spcFirstLastPara="1" wrap="square" lIns="91425" tIns="45700" rIns="91425" bIns="457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Section Break">
  <p:cSld name="Section Break">
    <p:spTree>
      <p:nvGrpSpPr>
        <p:cNvPr id="1" name="Shape 75"/>
        <p:cNvGrpSpPr/>
        <p:nvPr/>
      </p:nvGrpSpPr>
      <p:grpSpPr>
        <a:xfrm>
          <a:off x="0" y="0"/>
          <a:ext cx="0" cy="0"/>
          <a:chOff x="0" y="0"/>
          <a:chExt cx="0" cy="0"/>
        </a:xfrm>
      </p:grpSpPr>
      <p:sp>
        <p:nvSpPr>
          <p:cNvPr id="76" name="Google Shape;76;g176981625c9_1_174"/>
          <p:cNvSpPr/>
          <p:nvPr/>
        </p:nvSpPr>
        <p:spPr>
          <a:xfrm>
            <a:off x="9277" y="9278"/>
            <a:ext cx="121893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venir"/>
              <a:ea typeface="Avenir"/>
              <a:cs typeface="Avenir"/>
              <a:sym typeface="Avenir"/>
            </a:endParaRPr>
          </a:p>
        </p:txBody>
      </p:sp>
      <p:sp>
        <p:nvSpPr>
          <p:cNvPr id="77" name="Google Shape;77;g176981625c9_1_174"/>
          <p:cNvSpPr/>
          <p:nvPr/>
        </p:nvSpPr>
        <p:spPr>
          <a:xfrm>
            <a:off x="12325" y="9278"/>
            <a:ext cx="121893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venir"/>
              <a:ea typeface="Avenir"/>
              <a:cs typeface="Avenir"/>
              <a:sym typeface="Avenir"/>
            </a:endParaRPr>
          </a:p>
        </p:txBody>
      </p:sp>
      <p:sp>
        <p:nvSpPr>
          <p:cNvPr id="78" name="Google Shape;78;g176981625c9_1_174"/>
          <p:cNvSpPr/>
          <p:nvPr/>
        </p:nvSpPr>
        <p:spPr>
          <a:xfrm>
            <a:off x="1524" y="0"/>
            <a:ext cx="12189300" cy="6858000"/>
          </a:xfrm>
          <a:prstGeom prst="rect">
            <a:avLst/>
          </a:prstGeom>
          <a:gradFill>
            <a:gsLst>
              <a:gs pos="0">
                <a:srgbClr val="58B6C0">
                  <a:alpha val="60000"/>
                </a:srgbClr>
              </a:gs>
              <a:gs pos="100000">
                <a:srgbClr val="3494BA">
                  <a:alpha val="60000"/>
                </a:srgbClr>
              </a:gs>
            </a:gsLst>
            <a:lin ang="2700006"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venir"/>
              <a:ea typeface="Avenir"/>
              <a:cs typeface="Avenir"/>
              <a:sym typeface="Avenir"/>
            </a:endParaRPr>
          </a:p>
        </p:txBody>
      </p:sp>
      <p:sp>
        <p:nvSpPr>
          <p:cNvPr id="79" name="Google Shape;79;g176981625c9_1_174"/>
          <p:cNvSpPr/>
          <p:nvPr/>
        </p:nvSpPr>
        <p:spPr>
          <a:xfrm>
            <a:off x="33186" y="9279"/>
            <a:ext cx="5770017" cy="2411171"/>
          </a:xfrm>
          <a:custGeom>
            <a:avLst/>
            <a:gdLst/>
            <a:ahLst/>
            <a:cxnLst/>
            <a:rect l="l" t="t" r="r" b="b"/>
            <a:pathLst>
              <a:path w="5770017" h="2411171" extrusionOk="0">
                <a:moveTo>
                  <a:pt x="0" y="0"/>
                </a:moveTo>
                <a:lnTo>
                  <a:pt x="5770017" y="0"/>
                </a:lnTo>
                <a:lnTo>
                  <a:pt x="5715824" y="124746"/>
                </a:lnTo>
                <a:cubicBezTo>
                  <a:pt x="5526044" y="533784"/>
                  <a:pt x="5262460" y="917027"/>
                  <a:pt x="4925072" y="1254414"/>
                </a:cubicBezTo>
                <a:cubicBezTo>
                  <a:pt x="3623720" y="2555767"/>
                  <a:pt x="1640148" y="2759102"/>
                  <a:pt x="125602" y="1864423"/>
                </a:cubicBezTo>
                <a:lnTo>
                  <a:pt x="0" y="1785927"/>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venir"/>
              <a:ea typeface="Avenir"/>
              <a:cs typeface="Avenir"/>
              <a:sym typeface="Avenir"/>
            </a:endParaRPr>
          </a:p>
        </p:txBody>
      </p:sp>
      <p:sp>
        <p:nvSpPr>
          <p:cNvPr id="80" name="Google Shape;80;g176981625c9_1_174"/>
          <p:cNvSpPr/>
          <p:nvPr/>
        </p:nvSpPr>
        <p:spPr>
          <a:xfrm>
            <a:off x="1524" y="0"/>
            <a:ext cx="12189300" cy="6858000"/>
          </a:xfrm>
          <a:prstGeom prst="frame">
            <a:avLst>
              <a:gd name="adj1" fmla="val 7164"/>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venir"/>
              <a:ea typeface="Avenir"/>
              <a:cs typeface="Avenir"/>
              <a:sym typeface="Avenir"/>
            </a:endParaRPr>
          </a:p>
        </p:txBody>
      </p:sp>
      <p:sp>
        <p:nvSpPr>
          <p:cNvPr id="81" name="Google Shape;81;g176981625c9_1_174"/>
          <p:cNvSpPr txBox="1">
            <a:spLocks noGrp="1"/>
          </p:cNvSpPr>
          <p:nvPr>
            <p:ph type="ctrTitle"/>
          </p:nvPr>
        </p:nvSpPr>
        <p:spPr>
          <a:xfrm>
            <a:off x="847477" y="1131641"/>
            <a:ext cx="5322300" cy="2387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5200"/>
              <a:buFont typeface="EB Garamond"/>
              <a:buNone/>
              <a:defRPr>
                <a:solidFill>
                  <a:schemeClr val="lt1"/>
                </a:solidFill>
              </a:defRPr>
            </a:lvl1pPr>
            <a:lvl2pPr lvl="1" algn="l">
              <a:lnSpc>
                <a:spcPct val="100000"/>
              </a:lnSpc>
              <a:spcBef>
                <a:spcPts val="0"/>
              </a:spcBef>
              <a:spcAft>
                <a:spcPts val="0"/>
              </a:spcAft>
              <a:buSzPts val="4800"/>
              <a:buNone/>
              <a:defRPr/>
            </a:lvl2pPr>
            <a:lvl3pPr lvl="2" algn="l">
              <a:lnSpc>
                <a:spcPct val="100000"/>
              </a:lnSpc>
              <a:spcBef>
                <a:spcPts val="0"/>
              </a:spcBef>
              <a:spcAft>
                <a:spcPts val="0"/>
              </a:spcAft>
              <a:buSzPts val="4800"/>
              <a:buNone/>
              <a:defRPr/>
            </a:lvl3pPr>
            <a:lvl4pPr lvl="3" algn="l">
              <a:lnSpc>
                <a:spcPct val="100000"/>
              </a:lnSpc>
              <a:spcBef>
                <a:spcPts val="0"/>
              </a:spcBef>
              <a:spcAft>
                <a:spcPts val="0"/>
              </a:spcAft>
              <a:buSzPts val="4800"/>
              <a:buNone/>
              <a:defRPr/>
            </a:lvl4pPr>
            <a:lvl5pPr lvl="4" algn="l">
              <a:lnSpc>
                <a:spcPct val="100000"/>
              </a:lnSpc>
              <a:spcBef>
                <a:spcPts val="0"/>
              </a:spcBef>
              <a:spcAft>
                <a:spcPts val="0"/>
              </a:spcAft>
              <a:buSzPts val="4800"/>
              <a:buNone/>
              <a:defRPr/>
            </a:lvl5pPr>
            <a:lvl6pPr lvl="5" algn="l">
              <a:lnSpc>
                <a:spcPct val="100000"/>
              </a:lnSpc>
              <a:spcBef>
                <a:spcPts val="0"/>
              </a:spcBef>
              <a:spcAft>
                <a:spcPts val="0"/>
              </a:spcAft>
              <a:buSzPts val="4800"/>
              <a:buNone/>
              <a:defRPr/>
            </a:lvl6pPr>
            <a:lvl7pPr lvl="6" algn="l">
              <a:lnSpc>
                <a:spcPct val="100000"/>
              </a:lnSpc>
              <a:spcBef>
                <a:spcPts val="0"/>
              </a:spcBef>
              <a:spcAft>
                <a:spcPts val="0"/>
              </a:spcAft>
              <a:buSzPts val="4800"/>
              <a:buNone/>
              <a:defRPr/>
            </a:lvl7pPr>
            <a:lvl8pPr lvl="7" algn="l">
              <a:lnSpc>
                <a:spcPct val="100000"/>
              </a:lnSpc>
              <a:spcBef>
                <a:spcPts val="0"/>
              </a:spcBef>
              <a:spcAft>
                <a:spcPts val="0"/>
              </a:spcAft>
              <a:buSzPts val="4800"/>
              <a:buNone/>
              <a:defRPr/>
            </a:lvl8pPr>
            <a:lvl9pPr lvl="8" algn="l">
              <a:lnSpc>
                <a:spcPct val="100000"/>
              </a:lnSpc>
              <a:spcBef>
                <a:spcPts val="0"/>
              </a:spcBef>
              <a:spcAft>
                <a:spcPts val="0"/>
              </a:spcAft>
              <a:buSzPts val="4800"/>
              <a:buNone/>
              <a:defRPr/>
            </a:lvl9pPr>
          </a:lstStyle>
          <a:p>
            <a:endParaRPr/>
          </a:p>
        </p:txBody>
      </p:sp>
      <p:sp>
        <p:nvSpPr>
          <p:cNvPr id="82" name="Google Shape;82;g176981625c9_1_174"/>
          <p:cNvSpPr>
            <a:spLocks noGrp="1"/>
          </p:cNvSpPr>
          <p:nvPr>
            <p:ph type="pic" idx="2"/>
          </p:nvPr>
        </p:nvSpPr>
        <p:spPr>
          <a:xfrm>
            <a:off x="6784848" y="905256"/>
            <a:ext cx="4580700" cy="2450700"/>
          </a:xfrm>
          <a:prstGeom prst="rect">
            <a:avLst/>
          </a:prstGeom>
          <a:solidFill>
            <a:schemeClr val="accent6"/>
          </a:solidFill>
          <a:ln>
            <a:noFill/>
          </a:ln>
        </p:spPr>
      </p:sp>
      <p:sp>
        <p:nvSpPr>
          <p:cNvPr id="83" name="Google Shape;83;g176981625c9_1_174"/>
          <p:cNvSpPr>
            <a:spLocks noGrp="1"/>
          </p:cNvSpPr>
          <p:nvPr>
            <p:ph type="pic" idx="3"/>
          </p:nvPr>
        </p:nvSpPr>
        <p:spPr>
          <a:xfrm>
            <a:off x="6784848" y="3520440"/>
            <a:ext cx="4580700" cy="2450700"/>
          </a:xfrm>
          <a:prstGeom prst="rect">
            <a:avLst/>
          </a:prstGeom>
          <a:solidFill>
            <a:schemeClr val="accent6"/>
          </a:solidFill>
          <a:ln>
            <a:noFill/>
          </a:ln>
        </p:spPr>
      </p:sp>
      <p:sp>
        <p:nvSpPr>
          <p:cNvPr id="84" name="Google Shape;84;g176981625c9_1_174"/>
          <p:cNvSpPr txBox="1">
            <a:spLocks noGrp="1"/>
          </p:cNvSpPr>
          <p:nvPr>
            <p:ph type="body" idx="1"/>
          </p:nvPr>
        </p:nvSpPr>
        <p:spPr>
          <a:xfrm>
            <a:off x="838200" y="3600450"/>
            <a:ext cx="5322900" cy="24507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100"/>
              </a:spcBef>
              <a:spcAft>
                <a:spcPts val="0"/>
              </a:spcAft>
              <a:buSzPts val="2300"/>
              <a:buNone/>
              <a:defRPr sz="2800">
                <a:solidFill>
                  <a:schemeClr val="lt1"/>
                </a:solidFill>
                <a:latin typeface="Avenir"/>
                <a:ea typeface="Avenir"/>
                <a:cs typeface="Avenir"/>
                <a:sym typeface="Avenir"/>
              </a:defRPr>
            </a:lvl1pPr>
            <a:lvl2pPr marL="914400" lvl="1" indent="-323850" algn="l">
              <a:lnSpc>
                <a:spcPct val="110000"/>
              </a:lnSpc>
              <a:spcBef>
                <a:spcPts val="500"/>
              </a:spcBef>
              <a:spcAft>
                <a:spcPts val="0"/>
              </a:spcAft>
              <a:buSzPts val="1500"/>
              <a:buChar char="○"/>
              <a:defRPr/>
            </a:lvl2pPr>
            <a:lvl3pPr marL="1371600" lvl="2" indent="-323850" algn="l">
              <a:lnSpc>
                <a:spcPct val="110000"/>
              </a:lnSpc>
              <a:spcBef>
                <a:spcPts val="500"/>
              </a:spcBef>
              <a:spcAft>
                <a:spcPts val="0"/>
              </a:spcAft>
              <a:buSzPts val="1500"/>
              <a:buChar char="■"/>
              <a:defRPr/>
            </a:lvl3pPr>
            <a:lvl4pPr marL="1828800" lvl="3" indent="-323850" algn="l">
              <a:lnSpc>
                <a:spcPct val="110000"/>
              </a:lnSpc>
              <a:spcBef>
                <a:spcPts val="500"/>
              </a:spcBef>
              <a:spcAft>
                <a:spcPts val="0"/>
              </a:spcAft>
              <a:buSzPts val="1500"/>
              <a:buChar char="●"/>
              <a:defRPr/>
            </a:lvl4pPr>
            <a:lvl5pPr marL="2286000" lvl="4" indent="-323850" algn="l">
              <a:lnSpc>
                <a:spcPct val="110000"/>
              </a:lnSpc>
              <a:spcBef>
                <a:spcPts val="500"/>
              </a:spcBef>
              <a:spcAft>
                <a:spcPts val="0"/>
              </a:spcAft>
              <a:buSzPts val="15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93"/>
        <p:cNvGrpSpPr/>
        <p:nvPr/>
      </p:nvGrpSpPr>
      <p:grpSpPr>
        <a:xfrm>
          <a:off x="0" y="0"/>
          <a:ext cx="0" cy="0"/>
          <a:chOff x="0" y="0"/>
          <a:chExt cx="0" cy="0"/>
        </a:xfrm>
      </p:grpSpPr>
      <p:sp>
        <p:nvSpPr>
          <p:cNvPr id="94" name="Google Shape;94;g1958c709867_0_221"/>
          <p:cNvSpPr/>
          <p:nvPr/>
        </p:nvSpPr>
        <p:spPr>
          <a:xfrm>
            <a:off x="0" y="0"/>
            <a:ext cx="12192000" cy="4572000"/>
          </a:xfrm>
          <a:prstGeom prst="rect">
            <a:avLst/>
          </a:prstGeom>
          <a:solidFill>
            <a:srgbClr val="1482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g1958c709867_0_221"/>
          <p:cNvSpPr/>
          <p:nvPr/>
        </p:nvSpPr>
        <p:spPr>
          <a:xfrm>
            <a:off x="6349" y="0"/>
            <a:ext cx="12178036" cy="4572001"/>
          </a:xfrm>
          <a:custGeom>
            <a:avLst/>
            <a:gdLst/>
            <a:ahLst/>
            <a:cxnLst/>
            <a:rect l="l" t="t" r="r" b="b"/>
            <a:pathLst>
              <a:path w="9139239" h="4572001" extrusionOk="0">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g1958c709867_0_221"/>
          <p:cNvSpPr txBox="1">
            <a:spLocks noGrp="1"/>
          </p:cNvSpPr>
          <p:nvPr>
            <p:ph type="ctrTitle"/>
          </p:nvPr>
        </p:nvSpPr>
        <p:spPr>
          <a:xfrm>
            <a:off x="457200" y="4960137"/>
            <a:ext cx="7772400" cy="1463100"/>
          </a:xfrm>
          <a:prstGeom prst="rect">
            <a:avLst/>
          </a:prstGeom>
          <a:noFill/>
          <a:ln>
            <a:noFill/>
          </a:ln>
        </p:spPr>
        <p:txBody>
          <a:bodyPr spcFirstLastPara="1" wrap="square" lIns="91425" tIns="45700" rIns="91425" bIns="45700" anchor="ctr" anchorCtr="0">
            <a:normAutofit/>
          </a:bodyPr>
          <a:lstStyle>
            <a:lvl1pPr lvl="0" algn="r" rtl="0">
              <a:lnSpc>
                <a:spcPct val="80000"/>
              </a:lnSpc>
              <a:spcBef>
                <a:spcPts val="0"/>
              </a:spcBef>
              <a:spcAft>
                <a:spcPts val="0"/>
              </a:spcAft>
              <a:buClr>
                <a:srgbClr val="0C0C0C"/>
              </a:buClr>
              <a:buSzPts val="4400"/>
              <a:buFont typeface="Twentieth Century"/>
              <a:buNone/>
              <a:defRPr sz="4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7" name="Google Shape;97;g1958c709867_0_221"/>
          <p:cNvSpPr txBox="1">
            <a:spLocks noGrp="1"/>
          </p:cNvSpPr>
          <p:nvPr>
            <p:ph type="subTitle" idx="1"/>
          </p:nvPr>
        </p:nvSpPr>
        <p:spPr>
          <a:xfrm>
            <a:off x="8610600" y="4960137"/>
            <a:ext cx="3200400" cy="14631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SzPts val="1600"/>
              <a:buNone/>
              <a:defRPr sz="1600">
                <a:solidFill>
                  <a:srgbClr val="0C0C0C"/>
                </a:solidFill>
              </a:defRPr>
            </a:lvl1pPr>
            <a:lvl2pPr lvl="1" algn="ctr" rtl="0">
              <a:lnSpc>
                <a:spcPct val="90000"/>
              </a:lnSpc>
              <a:spcBef>
                <a:spcPts val="200"/>
              </a:spcBef>
              <a:spcAft>
                <a:spcPts val="0"/>
              </a:spcAft>
              <a:buSzPts val="1600"/>
              <a:buNone/>
              <a:defRPr sz="1600"/>
            </a:lvl2pPr>
            <a:lvl3pPr lvl="2" algn="ctr" rtl="0">
              <a:lnSpc>
                <a:spcPct val="90000"/>
              </a:lnSpc>
              <a:spcBef>
                <a:spcPts val="400"/>
              </a:spcBef>
              <a:spcAft>
                <a:spcPts val="0"/>
              </a:spcAft>
              <a:buSzPts val="1600"/>
              <a:buNone/>
              <a:defRPr sz="1600"/>
            </a:lvl3pPr>
            <a:lvl4pPr lvl="3" algn="ctr" rtl="0">
              <a:lnSpc>
                <a:spcPct val="90000"/>
              </a:lnSpc>
              <a:spcBef>
                <a:spcPts val="400"/>
              </a:spcBef>
              <a:spcAft>
                <a:spcPts val="0"/>
              </a:spcAft>
              <a:buSzPts val="1600"/>
              <a:buNone/>
              <a:defRPr sz="1600"/>
            </a:lvl4pPr>
            <a:lvl5pPr lvl="4" algn="ctr" rtl="0">
              <a:lnSpc>
                <a:spcPct val="90000"/>
              </a:lnSpc>
              <a:spcBef>
                <a:spcPts val="400"/>
              </a:spcBef>
              <a:spcAft>
                <a:spcPts val="0"/>
              </a:spcAft>
              <a:buSzPts val="1600"/>
              <a:buNone/>
              <a:defRPr sz="1600"/>
            </a:lvl5pPr>
            <a:lvl6pPr lvl="5" algn="ctr" rtl="0">
              <a:lnSpc>
                <a:spcPct val="90000"/>
              </a:lnSpc>
              <a:spcBef>
                <a:spcPts val="400"/>
              </a:spcBef>
              <a:spcAft>
                <a:spcPts val="0"/>
              </a:spcAft>
              <a:buSzPts val="1600"/>
              <a:buNone/>
              <a:defRPr sz="1600"/>
            </a:lvl6pPr>
            <a:lvl7pPr lvl="6" algn="ctr" rtl="0">
              <a:lnSpc>
                <a:spcPct val="90000"/>
              </a:lnSpc>
              <a:spcBef>
                <a:spcPts val="400"/>
              </a:spcBef>
              <a:spcAft>
                <a:spcPts val="0"/>
              </a:spcAft>
              <a:buSzPts val="1600"/>
              <a:buNone/>
              <a:defRPr sz="1600"/>
            </a:lvl7pPr>
            <a:lvl8pPr lvl="7" algn="ctr" rtl="0">
              <a:lnSpc>
                <a:spcPct val="90000"/>
              </a:lnSpc>
              <a:spcBef>
                <a:spcPts val="400"/>
              </a:spcBef>
              <a:spcAft>
                <a:spcPts val="0"/>
              </a:spcAft>
              <a:buSzPts val="1600"/>
              <a:buNone/>
              <a:defRPr sz="1600"/>
            </a:lvl8pPr>
            <a:lvl9pPr lvl="8" algn="ctr" rtl="0">
              <a:lnSpc>
                <a:spcPct val="90000"/>
              </a:lnSpc>
              <a:spcBef>
                <a:spcPts val="400"/>
              </a:spcBef>
              <a:spcAft>
                <a:spcPts val="400"/>
              </a:spcAft>
              <a:buSzPts val="1600"/>
              <a:buNone/>
              <a:defRPr sz="1600"/>
            </a:lvl9pPr>
          </a:lstStyle>
          <a:p>
            <a:endParaRPr/>
          </a:p>
        </p:txBody>
      </p:sp>
      <p:sp>
        <p:nvSpPr>
          <p:cNvPr id="98" name="Google Shape;98;g1958c709867_0_221"/>
          <p:cNvSpPr txBox="1">
            <a:spLocks noGrp="1"/>
          </p:cNvSpPr>
          <p:nvPr>
            <p:ph type="dt" idx="10"/>
          </p:nvPr>
        </p:nvSpPr>
        <p:spPr>
          <a:xfrm>
            <a:off x="1024129" y="6470704"/>
            <a:ext cx="2154000" cy="274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9" name="Google Shape;99;g1958c709867_0_221"/>
          <p:cNvSpPr txBox="1">
            <a:spLocks noGrp="1"/>
          </p:cNvSpPr>
          <p:nvPr>
            <p:ph type="ftr" idx="11"/>
          </p:nvPr>
        </p:nvSpPr>
        <p:spPr>
          <a:xfrm>
            <a:off x="4842933" y="6470704"/>
            <a:ext cx="5901600" cy="2742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0" name="Google Shape;100;g1958c709867_0_221"/>
          <p:cNvSpPr txBox="1">
            <a:spLocks noGrp="1"/>
          </p:cNvSpPr>
          <p:nvPr>
            <p:ph type="sldNum" idx="12"/>
          </p:nvPr>
        </p:nvSpPr>
        <p:spPr>
          <a:xfrm>
            <a:off x="10837333" y="6470704"/>
            <a:ext cx="973500" cy="2742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GB"/>
              <a:t>‹#›</a:t>
            </a:fld>
            <a:endParaRPr/>
          </a:p>
        </p:txBody>
      </p:sp>
      <p:cxnSp>
        <p:nvCxnSpPr>
          <p:cNvPr id="101" name="Google Shape;101;g1958c709867_0_221"/>
          <p:cNvCxnSpPr/>
          <p:nvPr/>
        </p:nvCxnSpPr>
        <p:spPr>
          <a:xfrm rot="10800000">
            <a:off x="8386843" y="5264106"/>
            <a:ext cx="0" cy="914400"/>
          </a:xfrm>
          <a:prstGeom prst="straightConnector1">
            <a:avLst/>
          </a:prstGeom>
          <a:noFill/>
          <a:ln w="19050" cap="flat" cmpd="sng">
            <a:solidFill>
              <a:srgbClr val="1482AB"/>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2"/>
        <p:cNvGrpSpPr/>
        <p:nvPr/>
      </p:nvGrpSpPr>
      <p:grpSpPr>
        <a:xfrm>
          <a:off x="0" y="0"/>
          <a:ext cx="0" cy="0"/>
          <a:chOff x="0" y="0"/>
          <a:chExt cx="0" cy="0"/>
        </a:xfrm>
      </p:grpSpPr>
      <p:sp>
        <p:nvSpPr>
          <p:cNvPr id="103" name="Google Shape;103;g1958c709867_0_230"/>
          <p:cNvSpPr txBox="1">
            <a:spLocks noGrp="1"/>
          </p:cNvSpPr>
          <p:nvPr>
            <p:ph type="title"/>
          </p:nvPr>
        </p:nvSpPr>
        <p:spPr>
          <a:xfrm>
            <a:off x="1024128" y="585216"/>
            <a:ext cx="9720000" cy="1499700"/>
          </a:xfrm>
          <a:prstGeom prst="rect">
            <a:avLst/>
          </a:prstGeom>
          <a:noFill/>
          <a:ln>
            <a:noFill/>
          </a:ln>
        </p:spPr>
        <p:txBody>
          <a:bodyPr spcFirstLastPara="1" wrap="square" lIns="91425" tIns="45700" rIns="91425" bIns="45700" anchor="ctr" anchorCtr="0">
            <a:normAutofit/>
          </a:bodyPr>
          <a:lstStyle>
            <a:lvl1pPr lvl="0" algn="l" rtl="0">
              <a:lnSpc>
                <a:spcPct val="80000"/>
              </a:lnSpc>
              <a:spcBef>
                <a:spcPts val="0"/>
              </a:spcBef>
              <a:spcAft>
                <a:spcPts val="0"/>
              </a:spcAft>
              <a:buClr>
                <a:srgbClr val="0C0C0C"/>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4" name="Google Shape;104;g1958c709867_0_230"/>
          <p:cNvSpPr txBox="1">
            <a:spLocks noGrp="1"/>
          </p:cNvSpPr>
          <p:nvPr>
            <p:ph type="body" idx="1"/>
          </p:nvPr>
        </p:nvSpPr>
        <p:spPr>
          <a:xfrm>
            <a:off x="1024128" y="2286000"/>
            <a:ext cx="9720000" cy="4023300"/>
          </a:xfrm>
          <a:prstGeom prst="rect">
            <a:avLst/>
          </a:prstGeom>
          <a:noFill/>
          <a:ln>
            <a:noFill/>
          </a:ln>
        </p:spPr>
        <p:txBody>
          <a:bodyPr spcFirstLastPara="1" wrap="square" lIns="45700" tIns="45700" rIns="45700" bIns="4570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05" name="Google Shape;105;g1958c709867_0_230"/>
          <p:cNvSpPr txBox="1">
            <a:spLocks noGrp="1"/>
          </p:cNvSpPr>
          <p:nvPr>
            <p:ph type="dt" idx="10"/>
          </p:nvPr>
        </p:nvSpPr>
        <p:spPr>
          <a:xfrm>
            <a:off x="1024129" y="6470704"/>
            <a:ext cx="2154000" cy="274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6" name="Google Shape;106;g1958c709867_0_230"/>
          <p:cNvSpPr txBox="1">
            <a:spLocks noGrp="1"/>
          </p:cNvSpPr>
          <p:nvPr>
            <p:ph type="ftr" idx="11"/>
          </p:nvPr>
        </p:nvSpPr>
        <p:spPr>
          <a:xfrm>
            <a:off x="4842933" y="6470704"/>
            <a:ext cx="5901600" cy="2742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7" name="Google Shape;107;g1958c709867_0_230"/>
          <p:cNvSpPr txBox="1">
            <a:spLocks noGrp="1"/>
          </p:cNvSpPr>
          <p:nvPr>
            <p:ph type="sldNum" idx="12"/>
          </p:nvPr>
        </p:nvSpPr>
        <p:spPr>
          <a:xfrm>
            <a:off x="10837333" y="6470704"/>
            <a:ext cx="973500" cy="2742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8"/>
        <p:cNvGrpSpPr/>
        <p:nvPr/>
      </p:nvGrpSpPr>
      <p:grpSpPr>
        <a:xfrm>
          <a:off x="0" y="0"/>
          <a:ext cx="0" cy="0"/>
          <a:chOff x="0" y="0"/>
          <a:chExt cx="0" cy="0"/>
        </a:xfrm>
      </p:grpSpPr>
      <p:sp>
        <p:nvSpPr>
          <p:cNvPr id="109" name="Google Shape;109;g1958c709867_0_236"/>
          <p:cNvSpPr txBox="1">
            <a:spLocks noGrp="1"/>
          </p:cNvSpPr>
          <p:nvPr>
            <p:ph type="title"/>
          </p:nvPr>
        </p:nvSpPr>
        <p:spPr>
          <a:xfrm>
            <a:off x="1024128" y="585216"/>
            <a:ext cx="9720000" cy="1499700"/>
          </a:xfrm>
          <a:prstGeom prst="rect">
            <a:avLst/>
          </a:prstGeom>
          <a:noFill/>
          <a:ln>
            <a:noFill/>
          </a:ln>
        </p:spPr>
        <p:txBody>
          <a:bodyPr spcFirstLastPara="1" wrap="square" lIns="91425" tIns="45700" rIns="91425" bIns="45700" anchor="ctr" anchorCtr="0">
            <a:normAutofit/>
          </a:bodyPr>
          <a:lstStyle>
            <a:lvl1pPr lvl="0" algn="l" rtl="0">
              <a:lnSpc>
                <a:spcPct val="80000"/>
              </a:lnSpc>
              <a:spcBef>
                <a:spcPts val="0"/>
              </a:spcBef>
              <a:spcAft>
                <a:spcPts val="0"/>
              </a:spcAft>
              <a:buClr>
                <a:srgbClr val="0C0C0C"/>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0" name="Google Shape;110;g1958c709867_0_236"/>
          <p:cNvSpPr txBox="1">
            <a:spLocks noGrp="1"/>
          </p:cNvSpPr>
          <p:nvPr>
            <p:ph type="dt" idx="10"/>
          </p:nvPr>
        </p:nvSpPr>
        <p:spPr>
          <a:xfrm>
            <a:off x="1024129" y="6470704"/>
            <a:ext cx="2154000" cy="274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1" name="Google Shape;111;g1958c709867_0_236"/>
          <p:cNvSpPr txBox="1">
            <a:spLocks noGrp="1"/>
          </p:cNvSpPr>
          <p:nvPr>
            <p:ph type="ftr" idx="11"/>
          </p:nvPr>
        </p:nvSpPr>
        <p:spPr>
          <a:xfrm>
            <a:off x="4842933" y="6470704"/>
            <a:ext cx="5901600" cy="2742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2" name="Google Shape;112;g1958c709867_0_236"/>
          <p:cNvSpPr txBox="1">
            <a:spLocks noGrp="1"/>
          </p:cNvSpPr>
          <p:nvPr>
            <p:ph type="sldNum" idx="12"/>
          </p:nvPr>
        </p:nvSpPr>
        <p:spPr>
          <a:xfrm>
            <a:off x="10837333" y="6470704"/>
            <a:ext cx="973500" cy="2742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113"/>
        <p:cNvGrpSpPr/>
        <p:nvPr/>
      </p:nvGrpSpPr>
      <p:grpSpPr>
        <a:xfrm>
          <a:off x="0" y="0"/>
          <a:ext cx="0" cy="0"/>
          <a:chOff x="0" y="0"/>
          <a:chExt cx="0" cy="0"/>
        </a:xfrm>
      </p:grpSpPr>
      <p:sp>
        <p:nvSpPr>
          <p:cNvPr id="114" name="Google Shape;114;g1958c709867_0_241"/>
          <p:cNvSpPr/>
          <p:nvPr/>
        </p:nvSpPr>
        <p:spPr>
          <a:xfrm>
            <a:off x="0" y="0"/>
            <a:ext cx="12192000" cy="4572000"/>
          </a:xfrm>
          <a:prstGeom prst="rect">
            <a:avLst/>
          </a:prstGeom>
          <a:solidFill>
            <a:srgbClr val="1D9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g1958c709867_0_241"/>
          <p:cNvSpPr/>
          <p:nvPr/>
        </p:nvSpPr>
        <p:spPr>
          <a:xfrm>
            <a:off x="6349" y="0"/>
            <a:ext cx="12178036" cy="4572001"/>
          </a:xfrm>
          <a:custGeom>
            <a:avLst/>
            <a:gdLst/>
            <a:ahLst/>
            <a:cxnLst/>
            <a:rect l="l" t="t" r="r" b="b"/>
            <a:pathLst>
              <a:path w="9139239" h="4572001" extrusionOk="0">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g1958c709867_0_241"/>
          <p:cNvSpPr txBox="1">
            <a:spLocks noGrp="1"/>
          </p:cNvSpPr>
          <p:nvPr>
            <p:ph type="title"/>
          </p:nvPr>
        </p:nvSpPr>
        <p:spPr>
          <a:xfrm>
            <a:off x="457200" y="4960137"/>
            <a:ext cx="7772400" cy="1463100"/>
          </a:xfrm>
          <a:prstGeom prst="rect">
            <a:avLst/>
          </a:prstGeom>
          <a:noFill/>
          <a:ln>
            <a:noFill/>
          </a:ln>
        </p:spPr>
        <p:txBody>
          <a:bodyPr spcFirstLastPara="1" wrap="square" lIns="91425" tIns="45700" rIns="91425" bIns="45700" anchor="ctr" anchorCtr="0">
            <a:normAutofit/>
          </a:bodyPr>
          <a:lstStyle>
            <a:lvl1pPr lvl="0" algn="r" rtl="0">
              <a:lnSpc>
                <a:spcPct val="80000"/>
              </a:lnSpc>
              <a:spcBef>
                <a:spcPts val="0"/>
              </a:spcBef>
              <a:spcAft>
                <a:spcPts val="0"/>
              </a:spcAft>
              <a:buClr>
                <a:srgbClr val="0C0C0C"/>
              </a:buClr>
              <a:buSzPts val="4400"/>
              <a:buFont typeface="Twentieth Century"/>
              <a:buNone/>
              <a:defRPr sz="4400"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7" name="Google Shape;117;g1958c709867_0_241"/>
          <p:cNvSpPr txBox="1">
            <a:spLocks noGrp="1"/>
          </p:cNvSpPr>
          <p:nvPr>
            <p:ph type="body" idx="1"/>
          </p:nvPr>
        </p:nvSpPr>
        <p:spPr>
          <a:xfrm>
            <a:off x="8610600" y="4960137"/>
            <a:ext cx="3200400" cy="1463100"/>
          </a:xfrm>
          <a:prstGeom prst="rect">
            <a:avLst/>
          </a:prstGeom>
          <a:noFill/>
          <a:ln>
            <a:noFill/>
          </a:ln>
        </p:spPr>
        <p:txBody>
          <a:bodyPr spcFirstLastPara="1" wrap="square" lIns="91425" tIns="45700" rIns="91425" bIns="45700" anchor="ctr" anchorCtr="0">
            <a:normAutofit/>
          </a:bodyPr>
          <a:lstStyle>
            <a:lvl1pPr marL="457200" lvl="0" indent="-228600" algn="l" rtl="0">
              <a:lnSpc>
                <a:spcPct val="100000"/>
              </a:lnSpc>
              <a:spcBef>
                <a:spcPts val="0"/>
              </a:spcBef>
              <a:spcAft>
                <a:spcPts val="0"/>
              </a:spcAft>
              <a:buSzPts val="1600"/>
              <a:buNone/>
              <a:defRPr sz="1600">
                <a:solidFill>
                  <a:srgbClr val="0C0C0C"/>
                </a:solidFill>
              </a:defRPr>
            </a:lvl1pPr>
            <a:lvl2pPr marL="914400" lvl="1" indent="-228600" algn="l" rtl="0">
              <a:lnSpc>
                <a:spcPct val="90000"/>
              </a:lnSpc>
              <a:spcBef>
                <a:spcPts val="200"/>
              </a:spcBef>
              <a:spcAft>
                <a:spcPts val="0"/>
              </a:spcAft>
              <a:buSzPts val="1600"/>
              <a:buNone/>
              <a:defRPr sz="1600">
                <a:solidFill>
                  <a:srgbClr val="888888"/>
                </a:solidFill>
              </a:defRPr>
            </a:lvl2pPr>
            <a:lvl3pPr marL="1371600" lvl="2" indent="-228600" algn="l" rtl="0">
              <a:lnSpc>
                <a:spcPct val="90000"/>
              </a:lnSpc>
              <a:spcBef>
                <a:spcPts val="400"/>
              </a:spcBef>
              <a:spcAft>
                <a:spcPts val="0"/>
              </a:spcAft>
              <a:buSzPts val="1600"/>
              <a:buNone/>
              <a:defRPr sz="1600">
                <a:solidFill>
                  <a:srgbClr val="888888"/>
                </a:solidFill>
              </a:defRPr>
            </a:lvl3pPr>
            <a:lvl4pPr marL="1828800" lvl="3" indent="-228600" algn="l" rtl="0">
              <a:lnSpc>
                <a:spcPct val="90000"/>
              </a:lnSpc>
              <a:spcBef>
                <a:spcPts val="400"/>
              </a:spcBef>
              <a:spcAft>
                <a:spcPts val="0"/>
              </a:spcAft>
              <a:buSzPts val="1400"/>
              <a:buNone/>
              <a:defRPr sz="1400">
                <a:solidFill>
                  <a:srgbClr val="888888"/>
                </a:solidFill>
              </a:defRPr>
            </a:lvl4pPr>
            <a:lvl5pPr marL="2286000" lvl="4" indent="-228600" algn="l" rtl="0">
              <a:lnSpc>
                <a:spcPct val="90000"/>
              </a:lnSpc>
              <a:spcBef>
                <a:spcPts val="400"/>
              </a:spcBef>
              <a:spcAft>
                <a:spcPts val="0"/>
              </a:spcAft>
              <a:buSzPts val="1400"/>
              <a:buNone/>
              <a:defRPr sz="1400">
                <a:solidFill>
                  <a:srgbClr val="888888"/>
                </a:solidFill>
              </a:defRPr>
            </a:lvl5pPr>
            <a:lvl6pPr marL="2743200" lvl="5" indent="-228600" algn="l" rtl="0">
              <a:lnSpc>
                <a:spcPct val="90000"/>
              </a:lnSpc>
              <a:spcBef>
                <a:spcPts val="400"/>
              </a:spcBef>
              <a:spcAft>
                <a:spcPts val="0"/>
              </a:spcAft>
              <a:buSzPts val="1400"/>
              <a:buNone/>
              <a:defRPr sz="1400">
                <a:solidFill>
                  <a:srgbClr val="888888"/>
                </a:solidFill>
              </a:defRPr>
            </a:lvl6pPr>
            <a:lvl7pPr marL="3200400" lvl="6" indent="-228600" algn="l" rtl="0">
              <a:lnSpc>
                <a:spcPct val="90000"/>
              </a:lnSpc>
              <a:spcBef>
                <a:spcPts val="400"/>
              </a:spcBef>
              <a:spcAft>
                <a:spcPts val="0"/>
              </a:spcAft>
              <a:buSzPts val="1400"/>
              <a:buNone/>
              <a:defRPr sz="1400">
                <a:solidFill>
                  <a:srgbClr val="888888"/>
                </a:solidFill>
              </a:defRPr>
            </a:lvl7pPr>
            <a:lvl8pPr marL="3657600" lvl="7" indent="-228600" algn="l" rtl="0">
              <a:lnSpc>
                <a:spcPct val="90000"/>
              </a:lnSpc>
              <a:spcBef>
                <a:spcPts val="400"/>
              </a:spcBef>
              <a:spcAft>
                <a:spcPts val="0"/>
              </a:spcAft>
              <a:buSzPts val="1400"/>
              <a:buNone/>
              <a:defRPr sz="1400">
                <a:solidFill>
                  <a:srgbClr val="888888"/>
                </a:solidFill>
              </a:defRPr>
            </a:lvl8pPr>
            <a:lvl9pPr marL="4114800" lvl="8" indent="-228600" algn="l" rtl="0">
              <a:lnSpc>
                <a:spcPct val="90000"/>
              </a:lnSpc>
              <a:spcBef>
                <a:spcPts val="400"/>
              </a:spcBef>
              <a:spcAft>
                <a:spcPts val="400"/>
              </a:spcAft>
              <a:buSzPts val="1400"/>
              <a:buNone/>
              <a:defRPr sz="1400">
                <a:solidFill>
                  <a:srgbClr val="888888"/>
                </a:solidFill>
              </a:defRPr>
            </a:lvl9pPr>
          </a:lstStyle>
          <a:p>
            <a:endParaRPr/>
          </a:p>
        </p:txBody>
      </p:sp>
      <p:sp>
        <p:nvSpPr>
          <p:cNvPr id="118" name="Google Shape;118;g1958c709867_0_241"/>
          <p:cNvSpPr txBox="1">
            <a:spLocks noGrp="1"/>
          </p:cNvSpPr>
          <p:nvPr>
            <p:ph type="dt" idx="10"/>
          </p:nvPr>
        </p:nvSpPr>
        <p:spPr>
          <a:xfrm>
            <a:off x="1024129" y="6470704"/>
            <a:ext cx="2154000" cy="274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9" name="Google Shape;119;g1958c709867_0_241"/>
          <p:cNvSpPr txBox="1">
            <a:spLocks noGrp="1"/>
          </p:cNvSpPr>
          <p:nvPr>
            <p:ph type="ftr" idx="11"/>
          </p:nvPr>
        </p:nvSpPr>
        <p:spPr>
          <a:xfrm>
            <a:off x="4842933" y="6470704"/>
            <a:ext cx="5901600" cy="2742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0" name="Google Shape;120;g1958c709867_0_241"/>
          <p:cNvSpPr txBox="1">
            <a:spLocks noGrp="1"/>
          </p:cNvSpPr>
          <p:nvPr>
            <p:ph type="sldNum" idx="12"/>
          </p:nvPr>
        </p:nvSpPr>
        <p:spPr>
          <a:xfrm>
            <a:off x="10837333" y="6470704"/>
            <a:ext cx="973500" cy="2742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GB"/>
              <a:t>‹#›</a:t>
            </a:fld>
            <a:endParaRPr/>
          </a:p>
        </p:txBody>
      </p:sp>
      <p:cxnSp>
        <p:nvCxnSpPr>
          <p:cNvPr id="121" name="Google Shape;121;g1958c709867_0_241"/>
          <p:cNvCxnSpPr/>
          <p:nvPr/>
        </p:nvCxnSpPr>
        <p:spPr>
          <a:xfrm rot="10800000">
            <a:off x="8386843" y="5264106"/>
            <a:ext cx="0" cy="914400"/>
          </a:xfrm>
          <a:prstGeom prst="straightConnector1">
            <a:avLst/>
          </a:prstGeom>
          <a:noFill/>
          <a:ln w="19050" cap="flat" cmpd="sng">
            <a:solidFill>
              <a:srgbClr val="1482AB"/>
            </a:solidFill>
            <a:prstDash val="solid"/>
            <a:round/>
            <a:headEnd type="none" w="sm" len="sm"/>
            <a:tailEnd type="none" w="sm" len="sm"/>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2"/>
        <p:cNvGrpSpPr/>
        <p:nvPr/>
      </p:nvGrpSpPr>
      <p:grpSpPr>
        <a:xfrm>
          <a:off x="0" y="0"/>
          <a:ext cx="0" cy="0"/>
          <a:chOff x="0" y="0"/>
          <a:chExt cx="0" cy="0"/>
        </a:xfrm>
      </p:grpSpPr>
      <p:sp>
        <p:nvSpPr>
          <p:cNvPr id="123" name="Google Shape;123;g1958c709867_0_250"/>
          <p:cNvSpPr txBox="1">
            <a:spLocks noGrp="1"/>
          </p:cNvSpPr>
          <p:nvPr>
            <p:ph type="title"/>
          </p:nvPr>
        </p:nvSpPr>
        <p:spPr>
          <a:xfrm>
            <a:off x="1024128" y="585216"/>
            <a:ext cx="9720000" cy="1499700"/>
          </a:xfrm>
          <a:prstGeom prst="rect">
            <a:avLst/>
          </a:prstGeom>
          <a:noFill/>
          <a:ln>
            <a:noFill/>
          </a:ln>
        </p:spPr>
        <p:txBody>
          <a:bodyPr spcFirstLastPara="1" wrap="square" lIns="91425" tIns="45700" rIns="91425" bIns="45700" anchor="ctr" anchorCtr="0">
            <a:normAutofit/>
          </a:bodyPr>
          <a:lstStyle>
            <a:lvl1pPr lvl="0" algn="l" rtl="0">
              <a:lnSpc>
                <a:spcPct val="80000"/>
              </a:lnSpc>
              <a:spcBef>
                <a:spcPts val="0"/>
              </a:spcBef>
              <a:spcAft>
                <a:spcPts val="0"/>
              </a:spcAft>
              <a:buClr>
                <a:srgbClr val="0C0C0C"/>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4" name="Google Shape;124;g1958c709867_0_250"/>
          <p:cNvSpPr txBox="1">
            <a:spLocks noGrp="1"/>
          </p:cNvSpPr>
          <p:nvPr>
            <p:ph type="body" idx="1"/>
          </p:nvPr>
        </p:nvSpPr>
        <p:spPr>
          <a:xfrm>
            <a:off x="1024128" y="2286000"/>
            <a:ext cx="4754700" cy="4023300"/>
          </a:xfrm>
          <a:prstGeom prst="rect">
            <a:avLst/>
          </a:prstGeom>
          <a:noFill/>
          <a:ln>
            <a:noFill/>
          </a:ln>
        </p:spPr>
        <p:txBody>
          <a:bodyPr spcFirstLastPara="1" wrap="square" lIns="45700" tIns="45700" rIns="45700" bIns="4570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25" name="Google Shape;125;g1958c709867_0_250"/>
          <p:cNvSpPr txBox="1">
            <a:spLocks noGrp="1"/>
          </p:cNvSpPr>
          <p:nvPr>
            <p:ph type="body" idx="2"/>
          </p:nvPr>
        </p:nvSpPr>
        <p:spPr>
          <a:xfrm>
            <a:off x="5989320" y="2286000"/>
            <a:ext cx="4754700" cy="4023300"/>
          </a:xfrm>
          <a:prstGeom prst="rect">
            <a:avLst/>
          </a:prstGeom>
          <a:noFill/>
          <a:ln>
            <a:noFill/>
          </a:ln>
        </p:spPr>
        <p:txBody>
          <a:bodyPr spcFirstLastPara="1" wrap="square" lIns="45700" tIns="45700" rIns="45700" bIns="4570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26" name="Google Shape;126;g1958c709867_0_250"/>
          <p:cNvSpPr txBox="1">
            <a:spLocks noGrp="1"/>
          </p:cNvSpPr>
          <p:nvPr>
            <p:ph type="dt" idx="10"/>
          </p:nvPr>
        </p:nvSpPr>
        <p:spPr>
          <a:xfrm>
            <a:off x="1024129" y="6470704"/>
            <a:ext cx="2154000" cy="274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7" name="Google Shape;127;g1958c709867_0_250"/>
          <p:cNvSpPr txBox="1">
            <a:spLocks noGrp="1"/>
          </p:cNvSpPr>
          <p:nvPr>
            <p:ph type="ftr" idx="11"/>
          </p:nvPr>
        </p:nvSpPr>
        <p:spPr>
          <a:xfrm>
            <a:off x="4842933" y="6470704"/>
            <a:ext cx="5901600" cy="2742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8" name="Google Shape;128;g1958c709867_0_250"/>
          <p:cNvSpPr txBox="1">
            <a:spLocks noGrp="1"/>
          </p:cNvSpPr>
          <p:nvPr>
            <p:ph type="sldNum" idx="12"/>
          </p:nvPr>
        </p:nvSpPr>
        <p:spPr>
          <a:xfrm>
            <a:off x="10837333" y="6470704"/>
            <a:ext cx="973500" cy="2742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9"/>
        <p:cNvGrpSpPr/>
        <p:nvPr/>
      </p:nvGrpSpPr>
      <p:grpSpPr>
        <a:xfrm>
          <a:off x="0" y="0"/>
          <a:ext cx="0" cy="0"/>
          <a:chOff x="0" y="0"/>
          <a:chExt cx="0" cy="0"/>
        </a:xfrm>
      </p:grpSpPr>
      <p:sp>
        <p:nvSpPr>
          <p:cNvPr id="130" name="Google Shape;130;g1958c709867_0_257"/>
          <p:cNvSpPr txBox="1">
            <a:spLocks noGrp="1"/>
          </p:cNvSpPr>
          <p:nvPr>
            <p:ph type="title"/>
          </p:nvPr>
        </p:nvSpPr>
        <p:spPr>
          <a:xfrm>
            <a:off x="1024128" y="585216"/>
            <a:ext cx="9720000" cy="1499700"/>
          </a:xfrm>
          <a:prstGeom prst="rect">
            <a:avLst/>
          </a:prstGeom>
          <a:noFill/>
          <a:ln>
            <a:noFill/>
          </a:ln>
        </p:spPr>
        <p:txBody>
          <a:bodyPr spcFirstLastPara="1" wrap="square" lIns="91425" tIns="45700" rIns="91425" bIns="45700" anchor="ctr" anchorCtr="0">
            <a:normAutofit/>
          </a:bodyPr>
          <a:lstStyle>
            <a:lvl1pPr lvl="0" algn="l" rtl="0">
              <a:lnSpc>
                <a:spcPct val="80000"/>
              </a:lnSpc>
              <a:spcBef>
                <a:spcPts val="0"/>
              </a:spcBef>
              <a:spcAft>
                <a:spcPts val="0"/>
              </a:spcAft>
              <a:buClr>
                <a:srgbClr val="0C0C0C"/>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1" name="Google Shape;131;g1958c709867_0_257"/>
          <p:cNvSpPr txBox="1">
            <a:spLocks noGrp="1"/>
          </p:cNvSpPr>
          <p:nvPr>
            <p:ph type="body" idx="1"/>
          </p:nvPr>
        </p:nvSpPr>
        <p:spPr>
          <a:xfrm>
            <a:off x="1024128" y="2179636"/>
            <a:ext cx="4754700" cy="822900"/>
          </a:xfrm>
          <a:prstGeom prst="rect">
            <a:avLst/>
          </a:prstGeom>
          <a:noFill/>
          <a:ln>
            <a:noFill/>
          </a:ln>
        </p:spPr>
        <p:txBody>
          <a:bodyPr spcFirstLastPara="1" wrap="square" lIns="137150" tIns="45700" rIns="137150" bIns="45700" anchor="ctr" anchorCtr="0">
            <a:normAutofit/>
          </a:bodyPr>
          <a:lstStyle>
            <a:lvl1pPr marL="457200" lvl="0" indent="-228600" algn="l" rtl="0">
              <a:lnSpc>
                <a:spcPct val="90000"/>
              </a:lnSpc>
              <a:spcBef>
                <a:spcPts val="0"/>
              </a:spcBef>
              <a:spcAft>
                <a:spcPts val="0"/>
              </a:spcAft>
              <a:buSzPts val="2200"/>
              <a:buNone/>
              <a:defRPr sz="2200" b="0" cap="none">
                <a:solidFill>
                  <a:schemeClr val="accent1"/>
                </a:solidFill>
                <a:latin typeface="Twentieth Century"/>
                <a:ea typeface="Twentieth Century"/>
                <a:cs typeface="Twentieth Century"/>
                <a:sym typeface="Twentieth Century"/>
              </a:defRPr>
            </a:lvl1pPr>
            <a:lvl2pPr marL="914400" lvl="1" indent="-228600" algn="l" rtl="0">
              <a:lnSpc>
                <a:spcPct val="90000"/>
              </a:lnSpc>
              <a:spcBef>
                <a:spcPts val="200"/>
              </a:spcBef>
              <a:spcAft>
                <a:spcPts val="0"/>
              </a:spcAft>
              <a:buSzPts val="2000"/>
              <a:buNone/>
              <a:defRPr sz="2000" b="1"/>
            </a:lvl2pPr>
            <a:lvl3pPr marL="1371600" lvl="2" indent="-228600" algn="l" rtl="0">
              <a:lnSpc>
                <a:spcPct val="90000"/>
              </a:lnSpc>
              <a:spcBef>
                <a:spcPts val="400"/>
              </a:spcBef>
              <a:spcAft>
                <a:spcPts val="0"/>
              </a:spcAft>
              <a:buSzPts val="1800"/>
              <a:buNone/>
              <a:defRPr sz="1800" b="1"/>
            </a:lvl3pPr>
            <a:lvl4pPr marL="1828800" lvl="3" indent="-228600" algn="l" rtl="0">
              <a:lnSpc>
                <a:spcPct val="90000"/>
              </a:lnSpc>
              <a:spcBef>
                <a:spcPts val="400"/>
              </a:spcBef>
              <a:spcAft>
                <a:spcPts val="0"/>
              </a:spcAft>
              <a:buSzPts val="1600"/>
              <a:buNone/>
              <a:defRPr sz="1600" b="1"/>
            </a:lvl4pPr>
            <a:lvl5pPr marL="2286000" lvl="4" indent="-228600" algn="l" rtl="0">
              <a:lnSpc>
                <a:spcPct val="90000"/>
              </a:lnSpc>
              <a:spcBef>
                <a:spcPts val="400"/>
              </a:spcBef>
              <a:spcAft>
                <a:spcPts val="0"/>
              </a:spcAft>
              <a:buSzPts val="1600"/>
              <a:buNone/>
              <a:defRPr sz="1600" b="1"/>
            </a:lvl5pPr>
            <a:lvl6pPr marL="2743200" lvl="5" indent="-228600" algn="l" rtl="0">
              <a:lnSpc>
                <a:spcPct val="90000"/>
              </a:lnSpc>
              <a:spcBef>
                <a:spcPts val="400"/>
              </a:spcBef>
              <a:spcAft>
                <a:spcPts val="0"/>
              </a:spcAft>
              <a:buSzPts val="1600"/>
              <a:buNone/>
              <a:defRPr sz="1600" b="1"/>
            </a:lvl6pPr>
            <a:lvl7pPr marL="3200400" lvl="6" indent="-228600" algn="l" rtl="0">
              <a:lnSpc>
                <a:spcPct val="90000"/>
              </a:lnSpc>
              <a:spcBef>
                <a:spcPts val="400"/>
              </a:spcBef>
              <a:spcAft>
                <a:spcPts val="0"/>
              </a:spcAft>
              <a:buSzPts val="1600"/>
              <a:buNone/>
              <a:defRPr sz="1600" b="1"/>
            </a:lvl7pPr>
            <a:lvl8pPr marL="3657600" lvl="7" indent="-228600" algn="l" rtl="0">
              <a:lnSpc>
                <a:spcPct val="90000"/>
              </a:lnSpc>
              <a:spcBef>
                <a:spcPts val="400"/>
              </a:spcBef>
              <a:spcAft>
                <a:spcPts val="0"/>
              </a:spcAft>
              <a:buSzPts val="1600"/>
              <a:buNone/>
              <a:defRPr sz="1600" b="1"/>
            </a:lvl8pPr>
            <a:lvl9pPr marL="4114800" lvl="8" indent="-228600" algn="l" rtl="0">
              <a:lnSpc>
                <a:spcPct val="90000"/>
              </a:lnSpc>
              <a:spcBef>
                <a:spcPts val="400"/>
              </a:spcBef>
              <a:spcAft>
                <a:spcPts val="400"/>
              </a:spcAft>
              <a:buSzPts val="1600"/>
              <a:buNone/>
              <a:defRPr sz="1600" b="1"/>
            </a:lvl9pPr>
          </a:lstStyle>
          <a:p>
            <a:endParaRPr/>
          </a:p>
        </p:txBody>
      </p:sp>
      <p:sp>
        <p:nvSpPr>
          <p:cNvPr id="132" name="Google Shape;132;g1958c709867_0_257"/>
          <p:cNvSpPr txBox="1">
            <a:spLocks noGrp="1"/>
          </p:cNvSpPr>
          <p:nvPr>
            <p:ph type="body" idx="2"/>
          </p:nvPr>
        </p:nvSpPr>
        <p:spPr>
          <a:xfrm>
            <a:off x="1024128" y="2967788"/>
            <a:ext cx="4754700" cy="3341700"/>
          </a:xfrm>
          <a:prstGeom prst="rect">
            <a:avLst/>
          </a:prstGeom>
          <a:noFill/>
          <a:ln>
            <a:noFill/>
          </a:ln>
        </p:spPr>
        <p:txBody>
          <a:bodyPr spcFirstLastPara="1" wrap="square" lIns="45700" tIns="45700" rIns="45700" bIns="4570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33" name="Google Shape;133;g1958c709867_0_257"/>
          <p:cNvSpPr txBox="1">
            <a:spLocks noGrp="1"/>
          </p:cNvSpPr>
          <p:nvPr>
            <p:ph type="body" idx="3"/>
          </p:nvPr>
        </p:nvSpPr>
        <p:spPr>
          <a:xfrm>
            <a:off x="5989320" y="2179636"/>
            <a:ext cx="4754700" cy="822900"/>
          </a:xfrm>
          <a:prstGeom prst="rect">
            <a:avLst/>
          </a:prstGeom>
          <a:noFill/>
          <a:ln>
            <a:noFill/>
          </a:ln>
        </p:spPr>
        <p:txBody>
          <a:bodyPr spcFirstLastPara="1" wrap="square" lIns="137150" tIns="45700" rIns="137150" bIns="45700" anchor="ctr" anchorCtr="0">
            <a:normAutofit/>
          </a:bodyPr>
          <a:lstStyle>
            <a:lvl1pPr marL="457200" lvl="0" indent="-228600" algn="l" rtl="0">
              <a:lnSpc>
                <a:spcPct val="90000"/>
              </a:lnSpc>
              <a:spcBef>
                <a:spcPts val="0"/>
              </a:spcBef>
              <a:spcAft>
                <a:spcPts val="0"/>
              </a:spcAft>
              <a:buSzPts val="2200"/>
              <a:buNone/>
              <a:defRPr sz="2200" b="0" cap="none">
                <a:solidFill>
                  <a:schemeClr val="accent1"/>
                </a:solidFill>
                <a:latin typeface="Twentieth Century"/>
                <a:ea typeface="Twentieth Century"/>
                <a:cs typeface="Twentieth Century"/>
                <a:sym typeface="Twentieth Century"/>
              </a:defRPr>
            </a:lvl1pPr>
            <a:lvl2pPr marL="914400" lvl="1" indent="-228600" algn="l" rtl="0">
              <a:lnSpc>
                <a:spcPct val="90000"/>
              </a:lnSpc>
              <a:spcBef>
                <a:spcPts val="200"/>
              </a:spcBef>
              <a:spcAft>
                <a:spcPts val="0"/>
              </a:spcAft>
              <a:buSzPts val="2000"/>
              <a:buNone/>
              <a:defRPr sz="2000" b="1"/>
            </a:lvl2pPr>
            <a:lvl3pPr marL="1371600" lvl="2" indent="-228600" algn="l" rtl="0">
              <a:lnSpc>
                <a:spcPct val="90000"/>
              </a:lnSpc>
              <a:spcBef>
                <a:spcPts val="400"/>
              </a:spcBef>
              <a:spcAft>
                <a:spcPts val="0"/>
              </a:spcAft>
              <a:buSzPts val="1800"/>
              <a:buNone/>
              <a:defRPr sz="1800" b="1"/>
            </a:lvl3pPr>
            <a:lvl4pPr marL="1828800" lvl="3" indent="-228600" algn="l" rtl="0">
              <a:lnSpc>
                <a:spcPct val="90000"/>
              </a:lnSpc>
              <a:spcBef>
                <a:spcPts val="400"/>
              </a:spcBef>
              <a:spcAft>
                <a:spcPts val="0"/>
              </a:spcAft>
              <a:buSzPts val="1600"/>
              <a:buNone/>
              <a:defRPr sz="1600" b="1"/>
            </a:lvl4pPr>
            <a:lvl5pPr marL="2286000" lvl="4" indent="-228600" algn="l" rtl="0">
              <a:lnSpc>
                <a:spcPct val="90000"/>
              </a:lnSpc>
              <a:spcBef>
                <a:spcPts val="400"/>
              </a:spcBef>
              <a:spcAft>
                <a:spcPts val="0"/>
              </a:spcAft>
              <a:buSzPts val="1600"/>
              <a:buNone/>
              <a:defRPr sz="1600" b="1"/>
            </a:lvl5pPr>
            <a:lvl6pPr marL="2743200" lvl="5" indent="-228600" algn="l" rtl="0">
              <a:lnSpc>
                <a:spcPct val="90000"/>
              </a:lnSpc>
              <a:spcBef>
                <a:spcPts val="400"/>
              </a:spcBef>
              <a:spcAft>
                <a:spcPts val="0"/>
              </a:spcAft>
              <a:buSzPts val="1600"/>
              <a:buNone/>
              <a:defRPr sz="1600" b="1"/>
            </a:lvl6pPr>
            <a:lvl7pPr marL="3200400" lvl="6" indent="-228600" algn="l" rtl="0">
              <a:lnSpc>
                <a:spcPct val="90000"/>
              </a:lnSpc>
              <a:spcBef>
                <a:spcPts val="400"/>
              </a:spcBef>
              <a:spcAft>
                <a:spcPts val="0"/>
              </a:spcAft>
              <a:buSzPts val="1600"/>
              <a:buNone/>
              <a:defRPr sz="1600" b="1"/>
            </a:lvl7pPr>
            <a:lvl8pPr marL="3657600" lvl="7" indent="-228600" algn="l" rtl="0">
              <a:lnSpc>
                <a:spcPct val="90000"/>
              </a:lnSpc>
              <a:spcBef>
                <a:spcPts val="400"/>
              </a:spcBef>
              <a:spcAft>
                <a:spcPts val="0"/>
              </a:spcAft>
              <a:buSzPts val="1600"/>
              <a:buNone/>
              <a:defRPr sz="1600" b="1"/>
            </a:lvl8pPr>
            <a:lvl9pPr marL="4114800" lvl="8" indent="-228600" algn="l" rtl="0">
              <a:lnSpc>
                <a:spcPct val="90000"/>
              </a:lnSpc>
              <a:spcBef>
                <a:spcPts val="400"/>
              </a:spcBef>
              <a:spcAft>
                <a:spcPts val="400"/>
              </a:spcAft>
              <a:buSzPts val="1600"/>
              <a:buNone/>
              <a:defRPr sz="1600" b="1"/>
            </a:lvl9pPr>
          </a:lstStyle>
          <a:p>
            <a:endParaRPr/>
          </a:p>
        </p:txBody>
      </p:sp>
      <p:sp>
        <p:nvSpPr>
          <p:cNvPr id="134" name="Google Shape;134;g1958c709867_0_257"/>
          <p:cNvSpPr txBox="1">
            <a:spLocks noGrp="1"/>
          </p:cNvSpPr>
          <p:nvPr>
            <p:ph type="body" idx="4"/>
          </p:nvPr>
        </p:nvSpPr>
        <p:spPr>
          <a:xfrm>
            <a:off x="5989320" y="2967788"/>
            <a:ext cx="4754700" cy="3341700"/>
          </a:xfrm>
          <a:prstGeom prst="rect">
            <a:avLst/>
          </a:prstGeom>
          <a:noFill/>
          <a:ln>
            <a:noFill/>
          </a:ln>
        </p:spPr>
        <p:txBody>
          <a:bodyPr spcFirstLastPara="1" wrap="square" lIns="45700" tIns="45700" rIns="45700" bIns="4570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35" name="Google Shape;135;g1958c709867_0_257"/>
          <p:cNvSpPr txBox="1">
            <a:spLocks noGrp="1"/>
          </p:cNvSpPr>
          <p:nvPr>
            <p:ph type="dt" idx="10"/>
          </p:nvPr>
        </p:nvSpPr>
        <p:spPr>
          <a:xfrm>
            <a:off x="1024129" y="6470704"/>
            <a:ext cx="2154000" cy="274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6" name="Google Shape;136;g1958c709867_0_257"/>
          <p:cNvSpPr txBox="1">
            <a:spLocks noGrp="1"/>
          </p:cNvSpPr>
          <p:nvPr>
            <p:ph type="ftr" idx="11"/>
          </p:nvPr>
        </p:nvSpPr>
        <p:spPr>
          <a:xfrm>
            <a:off x="4842933" y="6470704"/>
            <a:ext cx="5901600" cy="2742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7" name="Google Shape;137;g1958c709867_0_257"/>
          <p:cNvSpPr txBox="1">
            <a:spLocks noGrp="1"/>
          </p:cNvSpPr>
          <p:nvPr>
            <p:ph type="sldNum" idx="12"/>
          </p:nvPr>
        </p:nvSpPr>
        <p:spPr>
          <a:xfrm>
            <a:off x="10837333" y="6470704"/>
            <a:ext cx="973500" cy="2742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g176981625c9_1_120"/>
          <p:cNvSpPr txBox="1">
            <a:spLocks noGrp="1"/>
          </p:cNvSpPr>
          <p:nvPr>
            <p:ph type="title"/>
          </p:nvPr>
        </p:nvSpPr>
        <p:spPr>
          <a:xfrm>
            <a:off x="415600" y="593367"/>
            <a:ext cx="11360700" cy="9432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4800"/>
              <a:buNone/>
              <a:defRPr/>
            </a:lvl1pPr>
            <a:lvl2pPr lvl="1" algn="l">
              <a:lnSpc>
                <a:spcPct val="100000"/>
              </a:lnSpc>
              <a:spcBef>
                <a:spcPts val="0"/>
              </a:spcBef>
              <a:spcAft>
                <a:spcPts val="0"/>
              </a:spcAft>
              <a:buSzPts val="4800"/>
              <a:buNone/>
              <a:defRPr/>
            </a:lvl2pPr>
            <a:lvl3pPr lvl="2" algn="l">
              <a:lnSpc>
                <a:spcPct val="100000"/>
              </a:lnSpc>
              <a:spcBef>
                <a:spcPts val="0"/>
              </a:spcBef>
              <a:spcAft>
                <a:spcPts val="0"/>
              </a:spcAft>
              <a:buSzPts val="4800"/>
              <a:buNone/>
              <a:defRPr/>
            </a:lvl3pPr>
            <a:lvl4pPr lvl="3" algn="l">
              <a:lnSpc>
                <a:spcPct val="100000"/>
              </a:lnSpc>
              <a:spcBef>
                <a:spcPts val="0"/>
              </a:spcBef>
              <a:spcAft>
                <a:spcPts val="0"/>
              </a:spcAft>
              <a:buSzPts val="4800"/>
              <a:buNone/>
              <a:defRPr/>
            </a:lvl4pPr>
            <a:lvl5pPr lvl="4" algn="l">
              <a:lnSpc>
                <a:spcPct val="100000"/>
              </a:lnSpc>
              <a:spcBef>
                <a:spcPts val="0"/>
              </a:spcBef>
              <a:spcAft>
                <a:spcPts val="0"/>
              </a:spcAft>
              <a:buSzPts val="4800"/>
              <a:buNone/>
              <a:defRPr/>
            </a:lvl5pPr>
            <a:lvl6pPr lvl="5" algn="l">
              <a:lnSpc>
                <a:spcPct val="100000"/>
              </a:lnSpc>
              <a:spcBef>
                <a:spcPts val="0"/>
              </a:spcBef>
              <a:spcAft>
                <a:spcPts val="0"/>
              </a:spcAft>
              <a:buSzPts val="4800"/>
              <a:buNone/>
              <a:defRPr/>
            </a:lvl6pPr>
            <a:lvl7pPr lvl="6" algn="l">
              <a:lnSpc>
                <a:spcPct val="100000"/>
              </a:lnSpc>
              <a:spcBef>
                <a:spcPts val="0"/>
              </a:spcBef>
              <a:spcAft>
                <a:spcPts val="0"/>
              </a:spcAft>
              <a:buSzPts val="4800"/>
              <a:buNone/>
              <a:defRPr/>
            </a:lvl7pPr>
            <a:lvl8pPr lvl="7" algn="l">
              <a:lnSpc>
                <a:spcPct val="100000"/>
              </a:lnSpc>
              <a:spcBef>
                <a:spcPts val="0"/>
              </a:spcBef>
              <a:spcAft>
                <a:spcPts val="0"/>
              </a:spcAft>
              <a:buSzPts val="4800"/>
              <a:buNone/>
              <a:defRPr/>
            </a:lvl8pPr>
            <a:lvl9pPr lvl="8" algn="l">
              <a:lnSpc>
                <a:spcPct val="100000"/>
              </a:lnSpc>
              <a:spcBef>
                <a:spcPts val="0"/>
              </a:spcBef>
              <a:spcAft>
                <a:spcPts val="0"/>
              </a:spcAft>
              <a:buSzPts val="4800"/>
              <a:buNone/>
              <a:defRPr/>
            </a:lvl9pPr>
          </a:lstStyle>
          <a:p>
            <a:endParaRPr/>
          </a:p>
        </p:txBody>
      </p:sp>
      <p:sp>
        <p:nvSpPr>
          <p:cNvPr id="23" name="Google Shape;23;g176981625c9_1_120"/>
          <p:cNvSpPr txBox="1">
            <a:spLocks noGrp="1"/>
          </p:cNvSpPr>
          <p:nvPr>
            <p:ph type="body" idx="1"/>
          </p:nvPr>
        </p:nvSpPr>
        <p:spPr>
          <a:xfrm>
            <a:off x="415600" y="1688233"/>
            <a:ext cx="5333100" cy="44037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24" name="Google Shape;24;g176981625c9_1_120"/>
          <p:cNvSpPr txBox="1">
            <a:spLocks noGrp="1"/>
          </p:cNvSpPr>
          <p:nvPr>
            <p:ph type="body" idx="2"/>
          </p:nvPr>
        </p:nvSpPr>
        <p:spPr>
          <a:xfrm>
            <a:off x="6443200" y="1688233"/>
            <a:ext cx="5333100" cy="44037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25" name="Google Shape;25;g176981625c9_1_120"/>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38"/>
        <p:cNvGrpSpPr/>
        <p:nvPr/>
      </p:nvGrpSpPr>
      <p:grpSpPr>
        <a:xfrm>
          <a:off x="0" y="0"/>
          <a:ext cx="0" cy="0"/>
          <a:chOff x="0" y="0"/>
          <a:chExt cx="0" cy="0"/>
        </a:xfrm>
      </p:grpSpPr>
      <p:sp>
        <p:nvSpPr>
          <p:cNvPr id="139" name="Google Shape;139;g1958c709867_0_266"/>
          <p:cNvSpPr txBox="1">
            <a:spLocks noGrp="1"/>
          </p:cNvSpPr>
          <p:nvPr>
            <p:ph type="dt" idx="10"/>
          </p:nvPr>
        </p:nvSpPr>
        <p:spPr>
          <a:xfrm>
            <a:off x="1024129" y="6470704"/>
            <a:ext cx="2154000" cy="274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0" name="Google Shape;140;g1958c709867_0_266"/>
          <p:cNvSpPr txBox="1">
            <a:spLocks noGrp="1"/>
          </p:cNvSpPr>
          <p:nvPr>
            <p:ph type="ftr" idx="11"/>
          </p:nvPr>
        </p:nvSpPr>
        <p:spPr>
          <a:xfrm>
            <a:off x="4842933" y="6470704"/>
            <a:ext cx="5901600" cy="2742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1" name="Google Shape;141;g1958c709867_0_266"/>
          <p:cNvSpPr txBox="1">
            <a:spLocks noGrp="1"/>
          </p:cNvSpPr>
          <p:nvPr>
            <p:ph type="sldNum" idx="12"/>
          </p:nvPr>
        </p:nvSpPr>
        <p:spPr>
          <a:xfrm>
            <a:off x="10837333" y="6470704"/>
            <a:ext cx="973500" cy="2742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2"/>
        <p:cNvGrpSpPr/>
        <p:nvPr/>
      </p:nvGrpSpPr>
      <p:grpSpPr>
        <a:xfrm>
          <a:off x="0" y="0"/>
          <a:ext cx="0" cy="0"/>
          <a:chOff x="0" y="0"/>
          <a:chExt cx="0" cy="0"/>
        </a:xfrm>
      </p:grpSpPr>
      <p:sp>
        <p:nvSpPr>
          <p:cNvPr id="143" name="Google Shape;143;g1958c709867_0_270"/>
          <p:cNvSpPr txBox="1">
            <a:spLocks noGrp="1"/>
          </p:cNvSpPr>
          <p:nvPr>
            <p:ph type="title"/>
          </p:nvPr>
        </p:nvSpPr>
        <p:spPr>
          <a:xfrm>
            <a:off x="1024128" y="471509"/>
            <a:ext cx="4389300" cy="1737300"/>
          </a:xfrm>
          <a:prstGeom prst="rect">
            <a:avLst/>
          </a:prstGeom>
          <a:noFill/>
          <a:ln>
            <a:noFill/>
          </a:ln>
        </p:spPr>
        <p:txBody>
          <a:bodyPr spcFirstLastPara="1" wrap="square" lIns="91425" tIns="45700" rIns="91425" bIns="45700" anchor="ctr" anchorCtr="0">
            <a:noAutofit/>
          </a:bodyPr>
          <a:lstStyle>
            <a:lvl1pPr lvl="0" algn="l" rtl="0">
              <a:lnSpc>
                <a:spcPct val="80000"/>
              </a:lnSpc>
              <a:spcBef>
                <a:spcPts val="0"/>
              </a:spcBef>
              <a:spcAft>
                <a:spcPts val="0"/>
              </a:spcAft>
              <a:buClr>
                <a:srgbClr val="0C0C0C"/>
              </a:buClr>
              <a:buSzPts val="3600"/>
              <a:buFont typeface="Twentieth Century"/>
              <a:buNone/>
              <a:defRPr sz="3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4" name="Google Shape;144;g1958c709867_0_270"/>
          <p:cNvSpPr txBox="1">
            <a:spLocks noGrp="1"/>
          </p:cNvSpPr>
          <p:nvPr>
            <p:ph type="body" idx="1"/>
          </p:nvPr>
        </p:nvSpPr>
        <p:spPr>
          <a:xfrm>
            <a:off x="5715000" y="822960"/>
            <a:ext cx="5678400" cy="5184600"/>
          </a:xfrm>
          <a:prstGeom prst="rect">
            <a:avLst/>
          </a:prstGeom>
          <a:noFill/>
          <a:ln>
            <a:noFill/>
          </a:ln>
        </p:spPr>
        <p:txBody>
          <a:bodyPr spcFirstLastPara="1" wrap="square" lIns="45700" tIns="45700" rIns="45700" bIns="45700" anchor="t" anchorCtr="0">
            <a:normAutofit/>
          </a:bodyPr>
          <a:lstStyle>
            <a:lvl1pPr marL="457200" lvl="0" indent="-355600" algn="l" rtl="0">
              <a:lnSpc>
                <a:spcPct val="90000"/>
              </a:lnSpc>
              <a:spcBef>
                <a:spcPts val="1200"/>
              </a:spcBef>
              <a:spcAft>
                <a:spcPts val="0"/>
              </a:spcAft>
              <a:buSzPts val="2000"/>
              <a:buChar char=" "/>
              <a:defRPr sz="2000"/>
            </a:lvl1pPr>
            <a:lvl2pPr marL="914400" lvl="1" indent="-330200" algn="l" rtl="0">
              <a:lnSpc>
                <a:spcPct val="90000"/>
              </a:lnSpc>
              <a:spcBef>
                <a:spcPts val="200"/>
              </a:spcBef>
              <a:spcAft>
                <a:spcPts val="0"/>
              </a:spcAft>
              <a:buSzPts val="1600"/>
              <a:buChar char="🢝"/>
              <a:defRPr sz="1600"/>
            </a:lvl2pPr>
            <a:lvl3pPr marL="1371600" lvl="2" indent="-304800" algn="l" rtl="0">
              <a:lnSpc>
                <a:spcPct val="90000"/>
              </a:lnSpc>
              <a:spcBef>
                <a:spcPts val="400"/>
              </a:spcBef>
              <a:spcAft>
                <a:spcPts val="0"/>
              </a:spcAft>
              <a:buSzPts val="1200"/>
              <a:buChar char="🢝"/>
              <a:defRPr sz="1200"/>
            </a:lvl3pPr>
            <a:lvl4pPr marL="1828800" lvl="3" indent="-304800" algn="l" rtl="0">
              <a:lnSpc>
                <a:spcPct val="90000"/>
              </a:lnSpc>
              <a:spcBef>
                <a:spcPts val="400"/>
              </a:spcBef>
              <a:spcAft>
                <a:spcPts val="0"/>
              </a:spcAft>
              <a:buSzPts val="1200"/>
              <a:buChar char="🢝"/>
              <a:defRPr sz="1200"/>
            </a:lvl4pPr>
            <a:lvl5pPr marL="2286000" lvl="4" indent="-304800" algn="l" rtl="0">
              <a:lnSpc>
                <a:spcPct val="90000"/>
              </a:lnSpc>
              <a:spcBef>
                <a:spcPts val="400"/>
              </a:spcBef>
              <a:spcAft>
                <a:spcPts val="0"/>
              </a:spcAft>
              <a:buSzPts val="1200"/>
              <a:buChar char="🢝"/>
              <a:defRPr sz="1200"/>
            </a:lvl5pPr>
            <a:lvl6pPr marL="2743200" lvl="5" indent="-304800" algn="l" rtl="0">
              <a:lnSpc>
                <a:spcPct val="90000"/>
              </a:lnSpc>
              <a:spcBef>
                <a:spcPts val="400"/>
              </a:spcBef>
              <a:spcAft>
                <a:spcPts val="0"/>
              </a:spcAft>
              <a:buSzPts val="1200"/>
              <a:buChar char="🢝"/>
              <a:defRPr sz="1200"/>
            </a:lvl6pPr>
            <a:lvl7pPr marL="3200400" lvl="6" indent="-304800" algn="l" rtl="0">
              <a:lnSpc>
                <a:spcPct val="90000"/>
              </a:lnSpc>
              <a:spcBef>
                <a:spcPts val="400"/>
              </a:spcBef>
              <a:spcAft>
                <a:spcPts val="0"/>
              </a:spcAft>
              <a:buSzPts val="1200"/>
              <a:buChar char="🢝"/>
              <a:defRPr sz="1200"/>
            </a:lvl7pPr>
            <a:lvl8pPr marL="3657600" lvl="7" indent="-304800" algn="l" rtl="0">
              <a:lnSpc>
                <a:spcPct val="90000"/>
              </a:lnSpc>
              <a:spcBef>
                <a:spcPts val="400"/>
              </a:spcBef>
              <a:spcAft>
                <a:spcPts val="0"/>
              </a:spcAft>
              <a:buSzPts val="1200"/>
              <a:buChar char="🢝"/>
              <a:defRPr sz="1200"/>
            </a:lvl8pPr>
            <a:lvl9pPr marL="4114800" lvl="8" indent="-304800" algn="l" rtl="0">
              <a:lnSpc>
                <a:spcPct val="90000"/>
              </a:lnSpc>
              <a:spcBef>
                <a:spcPts val="400"/>
              </a:spcBef>
              <a:spcAft>
                <a:spcPts val="400"/>
              </a:spcAft>
              <a:buSzPts val="1200"/>
              <a:buChar char="🢝"/>
              <a:defRPr sz="1200"/>
            </a:lvl9pPr>
          </a:lstStyle>
          <a:p>
            <a:endParaRPr/>
          </a:p>
        </p:txBody>
      </p:sp>
      <p:sp>
        <p:nvSpPr>
          <p:cNvPr id="145" name="Google Shape;145;g1958c709867_0_270"/>
          <p:cNvSpPr txBox="1">
            <a:spLocks noGrp="1"/>
          </p:cNvSpPr>
          <p:nvPr>
            <p:ph type="body" idx="2"/>
          </p:nvPr>
        </p:nvSpPr>
        <p:spPr>
          <a:xfrm>
            <a:off x="1024128" y="2257506"/>
            <a:ext cx="4389300" cy="3762300"/>
          </a:xfrm>
          <a:prstGeom prst="rect">
            <a:avLst/>
          </a:prstGeom>
          <a:noFill/>
          <a:ln>
            <a:noFill/>
          </a:ln>
        </p:spPr>
        <p:txBody>
          <a:bodyPr spcFirstLastPara="1" wrap="square" lIns="91425" tIns="45700" rIns="91425" bIns="45700" anchor="t" anchorCtr="0">
            <a:normAutofit/>
          </a:bodyPr>
          <a:lstStyle>
            <a:lvl1pPr marL="457200" lvl="0" indent="-228600" algn="l" rtl="0">
              <a:lnSpc>
                <a:spcPct val="108000"/>
              </a:lnSpc>
              <a:spcBef>
                <a:spcPts val="600"/>
              </a:spcBef>
              <a:spcAft>
                <a:spcPts val="0"/>
              </a:spcAft>
              <a:buSzPts val="1600"/>
              <a:buNone/>
              <a:defRPr sz="1600"/>
            </a:lvl1pPr>
            <a:lvl2pPr marL="914400" lvl="1" indent="-228600" algn="l" rtl="0">
              <a:lnSpc>
                <a:spcPct val="90000"/>
              </a:lnSpc>
              <a:spcBef>
                <a:spcPts val="200"/>
              </a:spcBef>
              <a:spcAft>
                <a:spcPts val="0"/>
              </a:spcAft>
              <a:buSzPts val="1200"/>
              <a:buNone/>
              <a:defRPr sz="1200"/>
            </a:lvl2pPr>
            <a:lvl3pPr marL="1371600" lvl="2" indent="-228600" algn="l" rtl="0">
              <a:lnSpc>
                <a:spcPct val="90000"/>
              </a:lnSpc>
              <a:spcBef>
                <a:spcPts val="400"/>
              </a:spcBef>
              <a:spcAft>
                <a:spcPts val="0"/>
              </a:spcAft>
              <a:buSzPts val="1000"/>
              <a:buNone/>
              <a:defRPr sz="1000"/>
            </a:lvl3pPr>
            <a:lvl4pPr marL="1828800" lvl="3" indent="-228600" algn="l" rtl="0">
              <a:lnSpc>
                <a:spcPct val="90000"/>
              </a:lnSpc>
              <a:spcBef>
                <a:spcPts val="400"/>
              </a:spcBef>
              <a:spcAft>
                <a:spcPts val="0"/>
              </a:spcAft>
              <a:buSzPts val="900"/>
              <a:buNone/>
              <a:defRPr sz="900"/>
            </a:lvl4pPr>
            <a:lvl5pPr marL="2286000" lvl="4" indent="-228600" algn="l" rtl="0">
              <a:lnSpc>
                <a:spcPct val="90000"/>
              </a:lnSpc>
              <a:spcBef>
                <a:spcPts val="400"/>
              </a:spcBef>
              <a:spcAft>
                <a:spcPts val="0"/>
              </a:spcAft>
              <a:buSzPts val="900"/>
              <a:buNone/>
              <a:defRPr sz="900"/>
            </a:lvl5pPr>
            <a:lvl6pPr marL="2743200" lvl="5" indent="-228600" algn="l" rtl="0">
              <a:lnSpc>
                <a:spcPct val="90000"/>
              </a:lnSpc>
              <a:spcBef>
                <a:spcPts val="400"/>
              </a:spcBef>
              <a:spcAft>
                <a:spcPts val="0"/>
              </a:spcAft>
              <a:buSzPts val="900"/>
              <a:buNone/>
              <a:defRPr sz="900"/>
            </a:lvl6pPr>
            <a:lvl7pPr marL="3200400" lvl="6" indent="-228600" algn="l" rtl="0">
              <a:lnSpc>
                <a:spcPct val="90000"/>
              </a:lnSpc>
              <a:spcBef>
                <a:spcPts val="400"/>
              </a:spcBef>
              <a:spcAft>
                <a:spcPts val="0"/>
              </a:spcAft>
              <a:buSzPts val="900"/>
              <a:buNone/>
              <a:defRPr sz="900"/>
            </a:lvl7pPr>
            <a:lvl8pPr marL="3657600" lvl="7" indent="-228600" algn="l" rtl="0">
              <a:lnSpc>
                <a:spcPct val="90000"/>
              </a:lnSpc>
              <a:spcBef>
                <a:spcPts val="400"/>
              </a:spcBef>
              <a:spcAft>
                <a:spcPts val="0"/>
              </a:spcAft>
              <a:buSzPts val="900"/>
              <a:buNone/>
              <a:defRPr sz="900"/>
            </a:lvl8pPr>
            <a:lvl9pPr marL="4114800" lvl="8" indent="-228600" algn="l" rtl="0">
              <a:lnSpc>
                <a:spcPct val="90000"/>
              </a:lnSpc>
              <a:spcBef>
                <a:spcPts val="400"/>
              </a:spcBef>
              <a:spcAft>
                <a:spcPts val="400"/>
              </a:spcAft>
              <a:buSzPts val="900"/>
              <a:buNone/>
              <a:defRPr sz="900"/>
            </a:lvl9pPr>
          </a:lstStyle>
          <a:p>
            <a:endParaRPr/>
          </a:p>
        </p:txBody>
      </p:sp>
      <p:sp>
        <p:nvSpPr>
          <p:cNvPr id="146" name="Google Shape;146;g1958c709867_0_270"/>
          <p:cNvSpPr txBox="1">
            <a:spLocks noGrp="1"/>
          </p:cNvSpPr>
          <p:nvPr>
            <p:ph type="dt" idx="10"/>
          </p:nvPr>
        </p:nvSpPr>
        <p:spPr>
          <a:xfrm>
            <a:off x="1024129" y="6470704"/>
            <a:ext cx="2154000" cy="274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7" name="Google Shape;147;g1958c709867_0_270"/>
          <p:cNvSpPr txBox="1">
            <a:spLocks noGrp="1"/>
          </p:cNvSpPr>
          <p:nvPr>
            <p:ph type="ftr" idx="11"/>
          </p:nvPr>
        </p:nvSpPr>
        <p:spPr>
          <a:xfrm>
            <a:off x="4842933" y="6470704"/>
            <a:ext cx="5901600" cy="2742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8" name="Google Shape;148;g1958c709867_0_270"/>
          <p:cNvSpPr txBox="1">
            <a:spLocks noGrp="1"/>
          </p:cNvSpPr>
          <p:nvPr>
            <p:ph type="sldNum" idx="12"/>
          </p:nvPr>
        </p:nvSpPr>
        <p:spPr>
          <a:xfrm>
            <a:off x="10837333" y="6470704"/>
            <a:ext cx="973500" cy="2742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49"/>
        <p:cNvGrpSpPr/>
        <p:nvPr/>
      </p:nvGrpSpPr>
      <p:grpSpPr>
        <a:xfrm>
          <a:off x="0" y="0"/>
          <a:ext cx="0" cy="0"/>
          <a:chOff x="0" y="0"/>
          <a:chExt cx="0" cy="0"/>
        </a:xfrm>
      </p:grpSpPr>
      <p:sp>
        <p:nvSpPr>
          <p:cNvPr id="150" name="Google Shape;150;g1958c709867_0_277"/>
          <p:cNvSpPr txBox="1">
            <a:spLocks noGrp="1"/>
          </p:cNvSpPr>
          <p:nvPr>
            <p:ph type="title"/>
          </p:nvPr>
        </p:nvSpPr>
        <p:spPr>
          <a:xfrm>
            <a:off x="457200" y="4960138"/>
            <a:ext cx="7772400" cy="1463100"/>
          </a:xfrm>
          <a:prstGeom prst="rect">
            <a:avLst/>
          </a:prstGeom>
          <a:noFill/>
          <a:ln>
            <a:noFill/>
          </a:ln>
        </p:spPr>
        <p:txBody>
          <a:bodyPr spcFirstLastPara="1" wrap="square" lIns="91425" tIns="45700" rIns="91425" bIns="45700" anchor="ctr" anchorCtr="0">
            <a:normAutofit/>
          </a:bodyPr>
          <a:lstStyle>
            <a:lvl1pPr lvl="0" algn="r" rtl="0">
              <a:lnSpc>
                <a:spcPct val="80000"/>
              </a:lnSpc>
              <a:spcBef>
                <a:spcPts val="0"/>
              </a:spcBef>
              <a:spcAft>
                <a:spcPts val="0"/>
              </a:spcAft>
              <a:buClr>
                <a:srgbClr val="0C0C0C"/>
              </a:buClr>
              <a:buSzPts val="4400"/>
              <a:buFont typeface="Twentieth Century"/>
              <a:buNone/>
              <a:defRPr sz="4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1" name="Google Shape;151;g1958c709867_0_277"/>
          <p:cNvSpPr>
            <a:spLocks noGrp="1"/>
          </p:cNvSpPr>
          <p:nvPr>
            <p:ph type="pic" idx="2"/>
          </p:nvPr>
        </p:nvSpPr>
        <p:spPr>
          <a:xfrm>
            <a:off x="0" y="-1"/>
            <a:ext cx="12188700" cy="4572000"/>
          </a:xfrm>
          <a:prstGeom prst="rect">
            <a:avLst/>
          </a:prstGeom>
          <a:solidFill>
            <a:srgbClr val="76CEEF"/>
          </a:solidFill>
          <a:ln>
            <a:noFill/>
          </a:ln>
        </p:spPr>
      </p:sp>
      <p:sp>
        <p:nvSpPr>
          <p:cNvPr id="152" name="Google Shape;152;g1958c709867_0_277"/>
          <p:cNvSpPr txBox="1">
            <a:spLocks noGrp="1"/>
          </p:cNvSpPr>
          <p:nvPr>
            <p:ph type="body" idx="1"/>
          </p:nvPr>
        </p:nvSpPr>
        <p:spPr>
          <a:xfrm>
            <a:off x="8610600" y="4960138"/>
            <a:ext cx="3200400" cy="1463100"/>
          </a:xfrm>
          <a:prstGeom prst="rect">
            <a:avLst/>
          </a:prstGeom>
          <a:noFill/>
          <a:ln>
            <a:noFill/>
          </a:ln>
        </p:spPr>
        <p:txBody>
          <a:bodyPr spcFirstLastPara="1" wrap="square" lIns="91425" tIns="45700" rIns="91425" bIns="45700" anchor="ctr" anchorCtr="0">
            <a:normAutofit/>
          </a:bodyPr>
          <a:lstStyle>
            <a:lvl1pPr marL="457200" lvl="0" indent="-228600" algn="l" rtl="0">
              <a:lnSpc>
                <a:spcPct val="100000"/>
              </a:lnSpc>
              <a:spcBef>
                <a:spcPts val="0"/>
              </a:spcBef>
              <a:spcAft>
                <a:spcPts val="0"/>
              </a:spcAft>
              <a:buSzPts val="1600"/>
              <a:buNone/>
              <a:defRPr sz="1600">
                <a:solidFill>
                  <a:srgbClr val="0C0C0C"/>
                </a:solidFill>
              </a:defRPr>
            </a:lvl1pPr>
            <a:lvl2pPr marL="914400" lvl="1" indent="-228600" algn="l" rtl="0">
              <a:lnSpc>
                <a:spcPct val="90000"/>
              </a:lnSpc>
              <a:spcBef>
                <a:spcPts val="200"/>
              </a:spcBef>
              <a:spcAft>
                <a:spcPts val="0"/>
              </a:spcAft>
              <a:buSzPts val="1050"/>
              <a:buNone/>
              <a:defRPr sz="1050"/>
            </a:lvl2pPr>
            <a:lvl3pPr marL="1371600" lvl="2" indent="-228600" algn="l" rtl="0">
              <a:lnSpc>
                <a:spcPct val="90000"/>
              </a:lnSpc>
              <a:spcBef>
                <a:spcPts val="400"/>
              </a:spcBef>
              <a:spcAft>
                <a:spcPts val="0"/>
              </a:spcAft>
              <a:buSzPts val="900"/>
              <a:buNone/>
              <a:defRPr sz="900"/>
            </a:lvl3pPr>
            <a:lvl4pPr marL="1828800" lvl="3" indent="-228600" algn="l" rtl="0">
              <a:lnSpc>
                <a:spcPct val="90000"/>
              </a:lnSpc>
              <a:spcBef>
                <a:spcPts val="400"/>
              </a:spcBef>
              <a:spcAft>
                <a:spcPts val="0"/>
              </a:spcAft>
              <a:buSzPts val="750"/>
              <a:buNone/>
              <a:defRPr sz="750"/>
            </a:lvl4pPr>
            <a:lvl5pPr marL="2286000" lvl="4" indent="-228600" algn="l" rtl="0">
              <a:lnSpc>
                <a:spcPct val="90000"/>
              </a:lnSpc>
              <a:spcBef>
                <a:spcPts val="400"/>
              </a:spcBef>
              <a:spcAft>
                <a:spcPts val="0"/>
              </a:spcAft>
              <a:buSzPts val="750"/>
              <a:buNone/>
              <a:defRPr sz="750"/>
            </a:lvl5pPr>
            <a:lvl6pPr marL="2743200" lvl="5" indent="-228600" algn="l" rtl="0">
              <a:lnSpc>
                <a:spcPct val="90000"/>
              </a:lnSpc>
              <a:spcBef>
                <a:spcPts val="400"/>
              </a:spcBef>
              <a:spcAft>
                <a:spcPts val="0"/>
              </a:spcAft>
              <a:buSzPts val="750"/>
              <a:buNone/>
              <a:defRPr sz="750"/>
            </a:lvl6pPr>
            <a:lvl7pPr marL="3200400" lvl="6" indent="-228600" algn="l" rtl="0">
              <a:lnSpc>
                <a:spcPct val="90000"/>
              </a:lnSpc>
              <a:spcBef>
                <a:spcPts val="400"/>
              </a:spcBef>
              <a:spcAft>
                <a:spcPts val="0"/>
              </a:spcAft>
              <a:buSzPts val="750"/>
              <a:buNone/>
              <a:defRPr sz="750"/>
            </a:lvl7pPr>
            <a:lvl8pPr marL="3657600" lvl="7" indent="-228600" algn="l" rtl="0">
              <a:lnSpc>
                <a:spcPct val="90000"/>
              </a:lnSpc>
              <a:spcBef>
                <a:spcPts val="400"/>
              </a:spcBef>
              <a:spcAft>
                <a:spcPts val="0"/>
              </a:spcAft>
              <a:buSzPts val="750"/>
              <a:buNone/>
              <a:defRPr sz="750"/>
            </a:lvl8pPr>
            <a:lvl9pPr marL="4114800" lvl="8" indent="-228600" algn="l" rtl="0">
              <a:lnSpc>
                <a:spcPct val="90000"/>
              </a:lnSpc>
              <a:spcBef>
                <a:spcPts val="400"/>
              </a:spcBef>
              <a:spcAft>
                <a:spcPts val="400"/>
              </a:spcAft>
              <a:buSzPts val="750"/>
              <a:buNone/>
              <a:defRPr sz="750"/>
            </a:lvl9pPr>
          </a:lstStyle>
          <a:p>
            <a:endParaRPr/>
          </a:p>
        </p:txBody>
      </p:sp>
      <p:sp>
        <p:nvSpPr>
          <p:cNvPr id="153" name="Google Shape;153;g1958c709867_0_277"/>
          <p:cNvSpPr txBox="1">
            <a:spLocks noGrp="1"/>
          </p:cNvSpPr>
          <p:nvPr>
            <p:ph type="dt" idx="10"/>
          </p:nvPr>
        </p:nvSpPr>
        <p:spPr>
          <a:xfrm>
            <a:off x="1024129" y="6470704"/>
            <a:ext cx="2154000" cy="274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4" name="Google Shape;154;g1958c709867_0_277"/>
          <p:cNvSpPr txBox="1">
            <a:spLocks noGrp="1"/>
          </p:cNvSpPr>
          <p:nvPr>
            <p:ph type="ftr" idx="11"/>
          </p:nvPr>
        </p:nvSpPr>
        <p:spPr>
          <a:xfrm>
            <a:off x="4842933" y="6470704"/>
            <a:ext cx="5901600" cy="2742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5" name="Google Shape;155;g1958c709867_0_277"/>
          <p:cNvSpPr txBox="1">
            <a:spLocks noGrp="1"/>
          </p:cNvSpPr>
          <p:nvPr>
            <p:ph type="sldNum" idx="12"/>
          </p:nvPr>
        </p:nvSpPr>
        <p:spPr>
          <a:xfrm>
            <a:off x="10837333" y="6470704"/>
            <a:ext cx="973500" cy="2742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GB"/>
              <a:t>‹#›</a:t>
            </a:fld>
            <a:endParaRPr/>
          </a:p>
        </p:txBody>
      </p:sp>
      <p:cxnSp>
        <p:nvCxnSpPr>
          <p:cNvPr id="156" name="Google Shape;156;g1958c709867_0_277"/>
          <p:cNvCxnSpPr/>
          <p:nvPr/>
        </p:nvCxnSpPr>
        <p:spPr>
          <a:xfrm rot="10800000">
            <a:off x="8386843" y="5264106"/>
            <a:ext cx="0" cy="91440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7"/>
        <p:cNvGrpSpPr/>
        <p:nvPr/>
      </p:nvGrpSpPr>
      <p:grpSpPr>
        <a:xfrm>
          <a:off x="0" y="0"/>
          <a:ext cx="0" cy="0"/>
          <a:chOff x="0" y="0"/>
          <a:chExt cx="0" cy="0"/>
        </a:xfrm>
      </p:grpSpPr>
      <p:sp>
        <p:nvSpPr>
          <p:cNvPr id="158" name="Google Shape;158;g1958c709867_0_285"/>
          <p:cNvSpPr txBox="1">
            <a:spLocks noGrp="1"/>
          </p:cNvSpPr>
          <p:nvPr>
            <p:ph type="title"/>
          </p:nvPr>
        </p:nvSpPr>
        <p:spPr>
          <a:xfrm>
            <a:off x="1024128" y="585216"/>
            <a:ext cx="9720000" cy="1499700"/>
          </a:xfrm>
          <a:prstGeom prst="rect">
            <a:avLst/>
          </a:prstGeom>
          <a:noFill/>
          <a:ln>
            <a:noFill/>
          </a:ln>
        </p:spPr>
        <p:txBody>
          <a:bodyPr spcFirstLastPara="1" wrap="square" lIns="91425" tIns="45700" rIns="91425" bIns="45700" anchor="ctr" anchorCtr="0">
            <a:normAutofit/>
          </a:bodyPr>
          <a:lstStyle>
            <a:lvl1pPr lvl="0" algn="l" rtl="0">
              <a:lnSpc>
                <a:spcPct val="80000"/>
              </a:lnSpc>
              <a:spcBef>
                <a:spcPts val="0"/>
              </a:spcBef>
              <a:spcAft>
                <a:spcPts val="0"/>
              </a:spcAft>
              <a:buClr>
                <a:srgbClr val="0C0C0C"/>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9" name="Google Shape;159;g1958c709867_0_285"/>
          <p:cNvSpPr txBox="1">
            <a:spLocks noGrp="1"/>
          </p:cNvSpPr>
          <p:nvPr>
            <p:ph type="body" idx="1"/>
          </p:nvPr>
        </p:nvSpPr>
        <p:spPr>
          <a:xfrm rot="5400000">
            <a:off x="3872551" y="-562350"/>
            <a:ext cx="4023300" cy="9720000"/>
          </a:xfrm>
          <a:prstGeom prst="rect">
            <a:avLst/>
          </a:prstGeom>
          <a:noFill/>
          <a:ln>
            <a:noFill/>
          </a:ln>
        </p:spPr>
        <p:txBody>
          <a:bodyPr spcFirstLastPara="1" wrap="square" lIns="45700" tIns="45700" rIns="45700" bIns="4570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60" name="Google Shape;160;g1958c709867_0_285"/>
          <p:cNvSpPr txBox="1">
            <a:spLocks noGrp="1"/>
          </p:cNvSpPr>
          <p:nvPr>
            <p:ph type="dt" idx="10"/>
          </p:nvPr>
        </p:nvSpPr>
        <p:spPr>
          <a:xfrm>
            <a:off x="1024129" y="6470704"/>
            <a:ext cx="2154000" cy="274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1" name="Google Shape;161;g1958c709867_0_285"/>
          <p:cNvSpPr txBox="1">
            <a:spLocks noGrp="1"/>
          </p:cNvSpPr>
          <p:nvPr>
            <p:ph type="ftr" idx="11"/>
          </p:nvPr>
        </p:nvSpPr>
        <p:spPr>
          <a:xfrm>
            <a:off x="4842933" y="6470704"/>
            <a:ext cx="5901600" cy="2742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2" name="Google Shape;162;g1958c709867_0_285"/>
          <p:cNvSpPr txBox="1">
            <a:spLocks noGrp="1"/>
          </p:cNvSpPr>
          <p:nvPr>
            <p:ph type="sldNum" idx="12"/>
          </p:nvPr>
        </p:nvSpPr>
        <p:spPr>
          <a:xfrm>
            <a:off x="10837333" y="6470704"/>
            <a:ext cx="973500" cy="2742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63"/>
        <p:cNvGrpSpPr/>
        <p:nvPr/>
      </p:nvGrpSpPr>
      <p:grpSpPr>
        <a:xfrm>
          <a:off x="0" y="0"/>
          <a:ext cx="0" cy="0"/>
          <a:chOff x="0" y="0"/>
          <a:chExt cx="0" cy="0"/>
        </a:xfrm>
      </p:grpSpPr>
      <p:sp>
        <p:nvSpPr>
          <p:cNvPr id="164" name="Google Shape;164;g1958c709867_0_291"/>
          <p:cNvSpPr txBox="1">
            <a:spLocks noGrp="1"/>
          </p:cNvSpPr>
          <p:nvPr>
            <p:ph type="title"/>
          </p:nvPr>
        </p:nvSpPr>
        <p:spPr>
          <a:xfrm rot="5400000">
            <a:off x="7334251" y="2152650"/>
            <a:ext cx="5410200" cy="2628900"/>
          </a:xfrm>
          <a:prstGeom prst="rect">
            <a:avLst/>
          </a:prstGeom>
          <a:noFill/>
          <a:ln>
            <a:noFill/>
          </a:ln>
        </p:spPr>
        <p:txBody>
          <a:bodyPr spcFirstLastPara="1" wrap="square" lIns="45700" tIns="91425" rIns="45700" bIns="91425" anchor="ctr" anchorCtr="0">
            <a:normAutofit/>
          </a:bodyPr>
          <a:lstStyle>
            <a:lvl1pPr lvl="0" algn="l" rtl="0">
              <a:lnSpc>
                <a:spcPct val="80000"/>
              </a:lnSpc>
              <a:spcBef>
                <a:spcPts val="0"/>
              </a:spcBef>
              <a:spcAft>
                <a:spcPts val="0"/>
              </a:spcAft>
              <a:buClr>
                <a:srgbClr val="0C0C0C"/>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5" name="Google Shape;165;g1958c709867_0_291"/>
          <p:cNvSpPr txBox="1">
            <a:spLocks noGrp="1"/>
          </p:cNvSpPr>
          <p:nvPr>
            <p:ph type="body" idx="1"/>
          </p:nvPr>
        </p:nvSpPr>
        <p:spPr>
          <a:xfrm rot="5400000">
            <a:off x="2076451" y="-323850"/>
            <a:ext cx="5410200" cy="7581900"/>
          </a:xfrm>
          <a:prstGeom prst="rect">
            <a:avLst/>
          </a:prstGeom>
          <a:noFill/>
          <a:ln>
            <a:noFill/>
          </a:ln>
        </p:spPr>
        <p:txBody>
          <a:bodyPr spcFirstLastPara="1" wrap="square" lIns="45700" tIns="45700" rIns="45700" bIns="4570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66" name="Google Shape;166;g1958c709867_0_291"/>
          <p:cNvSpPr txBox="1">
            <a:spLocks noGrp="1"/>
          </p:cNvSpPr>
          <p:nvPr>
            <p:ph type="dt" idx="10"/>
          </p:nvPr>
        </p:nvSpPr>
        <p:spPr>
          <a:xfrm>
            <a:off x="1024129" y="6470704"/>
            <a:ext cx="2154000" cy="274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7" name="Google Shape;167;g1958c709867_0_291"/>
          <p:cNvSpPr txBox="1">
            <a:spLocks noGrp="1"/>
          </p:cNvSpPr>
          <p:nvPr>
            <p:ph type="ftr" idx="11"/>
          </p:nvPr>
        </p:nvSpPr>
        <p:spPr>
          <a:xfrm>
            <a:off x="4842933" y="6470704"/>
            <a:ext cx="5901600" cy="2742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8" name="Google Shape;168;g1958c709867_0_291"/>
          <p:cNvSpPr txBox="1">
            <a:spLocks noGrp="1"/>
          </p:cNvSpPr>
          <p:nvPr>
            <p:ph type="sldNum" idx="12"/>
          </p:nvPr>
        </p:nvSpPr>
        <p:spPr>
          <a:xfrm>
            <a:off x="10837333" y="6470704"/>
            <a:ext cx="973500" cy="2742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GB"/>
              <a:t>‹#›</a:t>
            </a:fld>
            <a:endParaRPr/>
          </a:p>
        </p:txBody>
      </p:sp>
      <p:cxnSp>
        <p:nvCxnSpPr>
          <p:cNvPr id="169" name="Google Shape;169;g1958c709867_0_291"/>
          <p:cNvCxnSpPr/>
          <p:nvPr/>
        </p:nvCxnSpPr>
        <p:spPr>
          <a:xfrm rot="10800000">
            <a:off x="10058400" y="59263"/>
            <a:ext cx="0" cy="91440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6"/>
        <p:cNvGrpSpPr/>
        <p:nvPr/>
      </p:nvGrpSpPr>
      <p:grpSpPr>
        <a:xfrm>
          <a:off x="0" y="0"/>
          <a:ext cx="0" cy="0"/>
          <a:chOff x="0" y="0"/>
          <a:chExt cx="0" cy="0"/>
        </a:xfrm>
      </p:grpSpPr>
      <p:sp>
        <p:nvSpPr>
          <p:cNvPr id="177" name="Google Shape;177;g1979c590711_0_469"/>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8" name="Google Shape;178;g1979c590711_0_469"/>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79" name="Google Shape;179;g1979c590711_0_46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0" name="Google Shape;180;g1979c590711_0_46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1" name="Google Shape;181;g1979c590711_0_46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2"/>
        <p:cNvGrpSpPr/>
        <p:nvPr/>
      </p:nvGrpSpPr>
      <p:grpSpPr>
        <a:xfrm>
          <a:off x="0" y="0"/>
          <a:ext cx="0" cy="0"/>
          <a:chOff x="0" y="0"/>
          <a:chExt cx="0" cy="0"/>
        </a:xfrm>
      </p:grpSpPr>
      <p:sp>
        <p:nvSpPr>
          <p:cNvPr id="183" name="Google Shape;183;g1979c590711_0_47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4" name="Google Shape;184;g1979c590711_0_47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85" name="Google Shape;185;g1979c590711_0_47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6" name="Google Shape;186;g1979c590711_0_47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7" name="Google Shape;187;g1979c590711_0_47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8"/>
        <p:cNvGrpSpPr/>
        <p:nvPr/>
      </p:nvGrpSpPr>
      <p:grpSpPr>
        <a:xfrm>
          <a:off x="0" y="0"/>
          <a:ext cx="0" cy="0"/>
          <a:chOff x="0" y="0"/>
          <a:chExt cx="0" cy="0"/>
        </a:xfrm>
      </p:grpSpPr>
      <p:sp>
        <p:nvSpPr>
          <p:cNvPr id="189" name="Google Shape;189;g1979c590711_0_481"/>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0" name="Google Shape;190;g1979c590711_0_481"/>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91" name="Google Shape;191;g1979c590711_0_48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2" name="Google Shape;192;g1979c590711_0_48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3" name="Google Shape;193;g1979c590711_0_48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4"/>
        <p:cNvGrpSpPr/>
        <p:nvPr/>
      </p:nvGrpSpPr>
      <p:grpSpPr>
        <a:xfrm>
          <a:off x="0" y="0"/>
          <a:ext cx="0" cy="0"/>
          <a:chOff x="0" y="0"/>
          <a:chExt cx="0" cy="0"/>
        </a:xfrm>
      </p:grpSpPr>
      <p:sp>
        <p:nvSpPr>
          <p:cNvPr id="195" name="Google Shape;195;g1979c590711_0_48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6" name="Google Shape;196;g1979c590711_0_487"/>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97" name="Google Shape;197;g1979c590711_0_487"/>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98" name="Google Shape;198;g1979c590711_0_48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9" name="Google Shape;199;g1979c590711_0_48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0" name="Google Shape;200;g1979c590711_0_48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1"/>
        <p:cNvGrpSpPr/>
        <p:nvPr/>
      </p:nvGrpSpPr>
      <p:grpSpPr>
        <a:xfrm>
          <a:off x="0" y="0"/>
          <a:ext cx="0" cy="0"/>
          <a:chOff x="0" y="0"/>
          <a:chExt cx="0" cy="0"/>
        </a:xfrm>
      </p:grpSpPr>
      <p:sp>
        <p:nvSpPr>
          <p:cNvPr id="202" name="Google Shape;202;g1979c590711_0_494"/>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3" name="Google Shape;203;g1979c590711_0_494"/>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204" name="Google Shape;204;g1979c590711_0_494"/>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05" name="Google Shape;205;g1979c590711_0_494"/>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206" name="Google Shape;206;g1979c590711_0_494"/>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07" name="Google Shape;207;g1979c590711_0_49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8" name="Google Shape;208;g1979c590711_0_49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9" name="Google Shape;209;g1979c590711_0_49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g176981625c9_1_125"/>
          <p:cNvSpPr/>
          <p:nvPr/>
        </p:nvSpPr>
        <p:spPr>
          <a:xfrm>
            <a:off x="-100" y="6727600"/>
            <a:ext cx="12192000" cy="1305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8" name="Google Shape;28;g176981625c9_1_125"/>
          <p:cNvSpPr txBox="1">
            <a:spLocks noGrp="1"/>
          </p:cNvSpPr>
          <p:nvPr>
            <p:ph type="title"/>
          </p:nvPr>
        </p:nvSpPr>
        <p:spPr>
          <a:xfrm>
            <a:off x="415600" y="593367"/>
            <a:ext cx="11360700" cy="9432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4800"/>
              <a:buNone/>
              <a:defRPr/>
            </a:lvl1pPr>
            <a:lvl2pPr lvl="1" algn="l">
              <a:lnSpc>
                <a:spcPct val="100000"/>
              </a:lnSpc>
              <a:spcBef>
                <a:spcPts val="0"/>
              </a:spcBef>
              <a:spcAft>
                <a:spcPts val="0"/>
              </a:spcAft>
              <a:buSzPts val="4800"/>
              <a:buNone/>
              <a:defRPr/>
            </a:lvl2pPr>
            <a:lvl3pPr lvl="2" algn="l">
              <a:lnSpc>
                <a:spcPct val="100000"/>
              </a:lnSpc>
              <a:spcBef>
                <a:spcPts val="0"/>
              </a:spcBef>
              <a:spcAft>
                <a:spcPts val="0"/>
              </a:spcAft>
              <a:buSzPts val="4800"/>
              <a:buNone/>
              <a:defRPr/>
            </a:lvl3pPr>
            <a:lvl4pPr lvl="3" algn="l">
              <a:lnSpc>
                <a:spcPct val="100000"/>
              </a:lnSpc>
              <a:spcBef>
                <a:spcPts val="0"/>
              </a:spcBef>
              <a:spcAft>
                <a:spcPts val="0"/>
              </a:spcAft>
              <a:buSzPts val="4800"/>
              <a:buNone/>
              <a:defRPr/>
            </a:lvl4pPr>
            <a:lvl5pPr lvl="4" algn="l">
              <a:lnSpc>
                <a:spcPct val="100000"/>
              </a:lnSpc>
              <a:spcBef>
                <a:spcPts val="0"/>
              </a:spcBef>
              <a:spcAft>
                <a:spcPts val="0"/>
              </a:spcAft>
              <a:buSzPts val="4800"/>
              <a:buNone/>
              <a:defRPr/>
            </a:lvl5pPr>
            <a:lvl6pPr lvl="5" algn="l">
              <a:lnSpc>
                <a:spcPct val="100000"/>
              </a:lnSpc>
              <a:spcBef>
                <a:spcPts val="0"/>
              </a:spcBef>
              <a:spcAft>
                <a:spcPts val="0"/>
              </a:spcAft>
              <a:buSzPts val="4800"/>
              <a:buNone/>
              <a:defRPr/>
            </a:lvl6pPr>
            <a:lvl7pPr lvl="6" algn="l">
              <a:lnSpc>
                <a:spcPct val="100000"/>
              </a:lnSpc>
              <a:spcBef>
                <a:spcPts val="0"/>
              </a:spcBef>
              <a:spcAft>
                <a:spcPts val="0"/>
              </a:spcAft>
              <a:buSzPts val="4800"/>
              <a:buNone/>
              <a:defRPr/>
            </a:lvl7pPr>
            <a:lvl8pPr lvl="7" algn="l">
              <a:lnSpc>
                <a:spcPct val="100000"/>
              </a:lnSpc>
              <a:spcBef>
                <a:spcPts val="0"/>
              </a:spcBef>
              <a:spcAft>
                <a:spcPts val="0"/>
              </a:spcAft>
              <a:buSzPts val="4800"/>
              <a:buNone/>
              <a:defRPr/>
            </a:lvl8pPr>
            <a:lvl9pPr lvl="8" algn="l">
              <a:lnSpc>
                <a:spcPct val="100000"/>
              </a:lnSpc>
              <a:spcBef>
                <a:spcPts val="0"/>
              </a:spcBef>
              <a:spcAft>
                <a:spcPts val="0"/>
              </a:spcAft>
              <a:buSzPts val="4800"/>
              <a:buNone/>
              <a:defRPr/>
            </a:lvl9pPr>
          </a:lstStyle>
          <a:p>
            <a:endParaRPr/>
          </a:p>
        </p:txBody>
      </p:sp>
      <p:sp>
        <p:nvSpPr>
          <p:cNvPr id="29" name="Google Shape;29;g176981625c9_1_125"/>
          <p:cNvSpPr txBox="1">
            <a:spLocks noGrp="1"/>
          </p:cNvSpPr>
          <p:nvPr>
            <p:ph type="body" idx="1"/>
          </p:nvPr>
        </p:nvSpPr>
        <p:spPr>
          <a:xfrm>
            <a:off x="415600" y="1688433"/>
            <a:ext cx="11360700" cy="44037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30" name="Google Shape;30;g176981625c9_1_125"/>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0"/>
        <p:cNvGrpSpPr/>
        <p:nvPr/>
      </p:nvGrpSpPr>
      <p:grpSpPr>
        <a:xfrm>
          <a:off x="0" y="0"/>
          <a:ext cx="0" cy="0"/>
          <a:chOff x="0" y="0"/>
          <a:chExt cx="0" cy="0"/>
        </a:xfrm>
      </p:grpSpPr>
      <p:sp>
        <p:nvSpPr>
          <p:cNvPr id="211" name="Google Shape;211;g1979c590711_0_50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2" name="Google Shape;212;g1979c590711_0_50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3" name="Google Shape;213;g1979c590711_0_50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4" name="Google Shape;214;g1979c590711_0_50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5"/>
        <p:cNvGrpSpPr/>
        <p:nvPr/>
      </p:nvGrpSpPr>
      <p:grpSpPr>
        <a:xfrm>
          <a:off x="0" y="0"/>
          <a:ext cx="0" cy="0"/>
          <a:chOff x="0" y="0"/>
          <a:chExt cx="0" cy="0"/>
        </a:xfrm>
      </p:grpSpPr>
      <p:sp>
        <p:nvSpPr>
          <p:cNvPr id="216" name="Google Shape;216;g1979c590711_0_50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7" name="Google Shape;217;g1979c590711_0_50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8" name="Google Shape;218;g1979c590711_0_50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9"/>
        <p:cNvGrpSpPr/>
        <p:nvPr/>
      </p:nvGrpSpPr>
      <p:grpSpPr>
        <a:xfrm>
          <a:off x="0" y="0"/>
          <a:ext cx="0" cy="0"/>
          <a:chOff x="0" y="0"/>
          <a:chExt cx="0" cy="0"/>
        </a:xfrm>
      </p:grpSpPr>
      <p:sp>
        <p:nvSpPr>
          <p:cNvPr id="220" name="Google Shape;220;g1979c590711_0_512"/>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1" name="Google Shape;221;g1979c590711_0_512"/>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222" name="Google Shape;222;g1979c590711_0_512"/>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223" name="Google Shape;223;g1979c590711_0_51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4" name="Google Shape;224;g1979c590711_0_51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5" name="Google Shape;225;g1979c590711_0_51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26"/>
        <p:cNvGrpSpPr/>
        <p:nvPr/>
      </p:nvGrpSpPr>
      <p:grpSpPr>
        <a:xfrm>
          <a:off x="0" y="0"/>
          <a:ext cx="0" cy="0"/>
          <a:chOff x="0" y="0"/>
          <a:chExt cx="0" cy="0"/>
        </a:xfrm>
      </p:grpSpPr>
      <p:sp>
        <p:nvSpPr>
          <p:cNvPr id="227" name="Google Shape;227;g1979c590711_0_519"/>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8" name="Google Shape;228;g1979c590711_0_519"/>
          <p:cNvSpPr>
            <a:spLocks noGrp="1"/>
          </p:cNvSpPr>
          <p:nvPr>
            <p:ph type="pic" idx="2"/>
          </p:nvPr>
        </p:nvSpPr>
        <p:spPr>
          <a:xfrm>
            <a:off x="5183188" y="987425"/>
            <a:ext cx="6172200" cy="4873500"/>
          </a:xfrm>
          <a:prstGeom prst="rect">
            <a:avLst/>
          </a:prstGeom>
          <a:noFill/>
          <a:ln>
            <a:noFill/>
          </a:ln>
        </p:spPr>
      </p:sp>
      <p:sp>
        <p:nvSpPr>
          <p:cNvPr id="229" name="Google Shape;229;g1979c590711_0_519"/>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230" name="Google Shape;230;g1979c590711_0_51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1" name="Google Shape;231;g1979c590711_0_51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2" name="Google Shape;232;g1979c590711_0_51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3"/>
        <p:cNvGrpSpPr/>
        <p:nvPr/>
      </p:nvGrpSpPr>
      <p:grpSpPr>
        <a:xfrm>
          <a:off x="0" y="0"/>
          <a:ext cx="0" cy="0"/>
          <a:chOff x="0" y="0"/>
          <a:chExt cx="0" cy="0"/>
        </a:xfrm>
      </p:grpSpPr>
      <p:sp>
        <p:nvSpPr>
          <p:cNvPr id="234" name="Google Shape;234;g1979c590711_0_52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5" name="Google Shape;235;g1979c590711_0_526"/>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6" name="Google Shape;236;g1979c590711_0_52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7" name="Google Shape;237;g1979c590711_0_52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8" name="Google Shape;238;g1979c590711_0_52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39"/>
        <p:cNvGrpSpPr/>
        <p:nvPr/>
      </p:nvGrpSpPr>
      <p:grpSpPr>
        <a:xfrm>
          <a:off x="0" y="0"/>
          <a:ext cx="0" cy="0"/>
          <a:chOff x="0" y="0"/>
          <a:chExt cx="0" cy="0"/>
        </a:xfrm>
      </p:grpSpPr>
      <p:sp>
        <p:nvSpPr>
          <p:cNvPr id="240" name="Google Shape;240;g1979c590711_0_532"/>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1" name="Google Shape;241;g1979c590711_0_532"/>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2" name="Google Shape;242;g1979c590711_0_53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3" name="Google Shape;243;g1979c590711_0_53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4" name="Google Shape;244;g1979c590711_0_53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1"/>
        <p:cNvGrpSpPr/>
        <p:nvPr/>
      </p:nvGrpSpPr>
      <p:grpSpPr>
        <a:xfrm>
          <a:off x="0" y="0"/>
          <a:ext cx="0" cy="0"/>
          <a:chOff x="0" y="0"/>
          <a:chExt cx="0" cy="0"/>
        </a:xfrm>
      </p:grpSpPr>
      <p:sp>
        <p:nvSpPr>
          <p:cNvPr id="252" name="Google Shape;252;g1979c590711_0_544"/>
          <p:cNvSpPr txBox="1">
            <a:spLocks noGrp="1"/>
          </p:cNvSpPr>
          <p:nvPr>
            <p:ph type="dt" idx="10"/>
          </p:nvPr>
        </p:nvSpPr>
        <p:spPr>
          <a:xfrm>
            <a:off x="609600" y="6356351"/>
            <a:ext cx="28449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3" name="Google Shape;253;g1979c590711_0_544"/>
          <p:cNvSpPr txBox="1">
            <a:spLocks noGrp="1"/>
          </p:cNvSpPr>
          <p:nvPr>
            <p:ph type="ftr" idx="11"/>
          </p:nvPr>
        </p:nvSpPr>
        <p:spPr>
          <a:xfrm>
            <a:off x="4165600" y="6356351"/>
            <a:ext cx="386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4" name="Google Shape;254;g1979c590711_0_544"/>
          <p:cNvSpPr txBox="1">
            <a:spLocks noGrp="1"/>
          </p:cNvSpPr>
          <p:nvPr>
            <p:ph type="sldNum" idx="12"/>
          </p:nvPr>
        </p:nvSpPr>
        <p:spPr>
          <a:xfrm>
            <a:off x="8737600" y="6356351"/>
            <a:ext cx="2844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b="0" i="0" u="none" strike="noStrike" cap="none">
                <a:solidFill>
                  <a:srgbClr val="898989"/>
                </a:solidFill>
                <a:latin typeface="Calibri"/>
                <a:ea typeface="Calibri"/>
                <a:cs typeface="Calibri"/>
                <a:sym typeface="Calibri"/>
              </a:defRPr>
            </a:lvl1pPr>
            <a:lvl2pPr marL="0" lvl="1" indent="0" algn="r" rtl="0">
              <a:spcBef>
                <a:spcPts val="0"/>
              </a:spcBef>
              <a:buNone/>
              <a:defRPr sz="1200" b="0" i="0" u="none" strike="noStrike" cap="none">
                <a:solidFill>
                  <a:srgbClr val="898989"/>
                </a:solidFill>
                <a:latin typeface="Calibri"/>
                <a:ea typeface="Calibri"/>
                <a:cs typeface="Calibri"/>
                <a:sym typeface="Calibri"/>
              </a:defRPr>
            </a:lvl2pPr>
            <a:lvl3pPr marL="0" lvl="2" indent="0" algn="r" rtl="0">
              <a:spcBef>
                <a:spcPts val="0"/>
              </a:spcBef>
              <a:buNone/>
              <a:defRPr sz="1200" b="0" i="0" u="none" strike="noStrike" cap="none">
                <a:solidFill>
                  <a:srgbClr val="898989"/>
                </a:solidFill>
                <a:latin typeface="Calibri"/>
                <a:ea typeface="Calibri"/>
                <a:cs typeface="Calibri"/>
                <a:sym typeface="Calibri"/>
              </a:defRPr>
            </a:lvl3pPr>
            <a:lvl4pPr marL="0" lvl="3" indent="0" algn="r" rtl="0">
              <a:spcBef>
                <a:spcPts val="0"/>
              </a:spcBef>
              <a:buNone/>
              <a:defRPr sz="1200" b="0" i="0" u="none" strike="noStrike" cap="none">
                <a:solidFill>
                  <a:srgbClr val="898989"/>
                </a:solidFill>
                <a:latin typeface="Calibri"/>
                <a:ea typeface="Calibri"/>
                <a:cs typeface="Calibri"/>
                <a:sym typeface="Calibri"/>
              </a:defRPr>
            </a:lvl4pPr>
            <a:lvl5pPr marL="0" lvl="4" indent="0" algn="r" rtl="0">
              <a:spcBef>
                <a:spcPts val="0"/>
              </a:spcBef>
              <a:buNone/>
              <a:defRPr sz="1200" b="0" i="0" u="none" strike="noStrike" cap="none">
                <a:solidFill>
                  <a:srgbClr val="898989"/>
                </a:solidFill>
                <a:latin typeface="Calibri"/>
                <a:ea typeface="Calibri"/>
                <a:cs typeface="Calibri"/>
                <a:sym typeface="Calibri"/>
              </a:defRPr>
            </a:lvl5pPr>
            <a:lvl6pPr marL="0" lvl="5" indent="0" algn="r" rtl="0">
              <a:spcBef>
                <a:spcPts val="0"/>
              </a:spcBef>
              <a:buNone/>
              <a:defRPr sz="1200" b="0" i="0" u="none" strike="noStrike" cap="none">
                <a:solidFill>
                  <a:srgbClr val="898989"/>
                </a:solidFill>
                <a:latin typeface="Calibri"/>
                <a:ea typeface="Calibri"/>
                <a:cs typeface="Calibri"/>
                <a:sym typeface="Calibri"/>
              </a:defRPr>
            </a:lvl6pPr>
            <a:lvl7pPr marL="0" lvl="6" indent="0" algn="r" rtl="0">
              <a:spcBef>
                <a:spcPts val="0"/>
              </a:spcBef>
              <a:buNone/>
              <a:defRPr sz="1200" b="0" i="0" u="none" strike="noStrike" cap="none">
                <a:solidFill>
                  <a:srgbClr val="898989"/>
                </a:solidFill>
                <a:latin typeface="Calibri"/>
                <a:ea typeface="Calibri"/>
                <a:cs typeface="Calibri"/>
                <a:sym typeface="Calibri"/>
              </a:defRPr>
            </a:lvl7pPr>
            <a:lvl8pPr marL="0" lvl="7" indent="0" algn="r" rtl="0">
              <a:spcBef>
                <a:spcPts val="0"/>
              </a:spcBef>
              <a:buNone/>
              <a:defRPr sz="1200" b="0" i="0" u="none" strike="noStrike" cap="none">
                <a:solidFill>
                  <a:srgbClr val="898989"/>
                </a:solidFill>
                <a:latin typeface="Calibri"/>
                <a:ea typeface="Calibri"/>
                <a:cs typeface="Calibri"/>
                <a:sym typeface="Calibri"/>
              </a:defRPr>
            </a:lvl8pPr>
            <a:lvl9pPr marL="0" lvl="8" indent="0" algn="r" rtl="0">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5"/>
        <p:cNvGrpSpPr/>
        <p:nvPr/>
      </p:nvGrpSpPr>
      <p:grpSpPr>
        <a:xfrm>
          <a:off x="0" y="0"/>
          <a:ext cx="0" cy="0"/>
          <a:chOff x="0" y="0"/>
          <a:chExt cx="0" cy="0"/>
        </a:xfrm>
      </p:grpSpPr>
      <p:sp>
        <p:nvSpPr>
          <p:cNvPr id="256" name="Google Shape;256;g1979c590711_0_548"/>
          <p:cNvSpPr txBox="1">
            <a:spLocks noGrp="1"/>
          </p:cNvSpPr>
          <p:nvPr>
            <p:ph type="ctrTitle"/>
          </p:nvPr>
        </p:nvSpPr>
        <p:spPr>
          <a:xfrm>
            <a:off x="914400" y="2130426"/>
            <a:ext cx="10363200" cy="1470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57" name="Google Shape;257;g1979c590711_0_548"/>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258" name="Google Shape;258;g1979c590711_0_548"/>
          <p:cNvSpPr txBox="1">
            <a:spLocks noGrp="1"/>
          </p:cNvSpPr>
          <p:nvPr>
            <p:ph type="dt" idx="10"/>
          </p:nvPr>
        </p:nvSpPr>
        <p:spPr>
          <a:xfrm>
            <a:off x="609600" y="6356351"/>
            <a:ext cx="28449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9" name="Google Shape;259;g1979c590711_0_548"/>
          <p:cNvSpPr txBox="1">
            <a:spLocks noGrp="1"/>
          </p:cNvSpPr>
          <p:nvPr>
            <p:ph type="ftr" idx="11"/>
          </p:nvPr>
        </p:nvSpPr>
        <p:spPr>
          <a:xfrm>
            <a:off x="4165600" y="6356351"/>
            <a:ext cx="386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0" name="Google Shape;260;g1979c590711_0_548"/>
          <p:cNvSpPr txBox="1">
            <a:spLocks noGrp="1"/>
          </p:cNvSpPr>
          <p:nvPr>
            <p:ph type="sldNum" idx="12"/>
          </p:nvPr>
        </p:nvSpPr>
        <p:spPr>
          <a:xfrm>
            <a:off x="8737600" y="6356351"/>
            <a:ext cx="2844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a:solidFill>
                  <a:srgbClr val="898989"/>
                </a:solidFill>
                <a:latin typeface="Calibri"/>
                <a:ea typeface="Calibri"/>
                <a:cs typeface="Calibri"/>
                <a:sym typeface="Calibri"/>
              </a:defRPr>
            </a:lvl1pPr>
            <a:lvl2pPr marL="0" lvl="1" indent="0" algn="r" rtl="0">
              <a:spcBef>
                <a:spcPts val="0"/>
              </a:spcBef>
              <a:buNone/>
              <a:defRPr sz="1200">
                <a:solidFill>
                  <a:srgbClr val="898989"/>
                </a:solidFill>
                <a:latin typeface="Calibri"/>
                <a:ea typeface="Calibri"/>
                <a:cs typeface="Calibri"/>
                <a:sym typeface="Calibri"/>
              </a:defRPr>
            </a:lvl2pPr>
            <a:lvl3pPr marL="0" lvl="2" indent="0" algn="r" rtl="0">
              <a:spcBef>
                <a:spcPts val="0"/>
              </a:spcBef>
              <a:buNone/>
              <a:defRPr sz="1200">
                <a:solidFill>
                  <a:srgbClr val="898989"/>
                </a:solidFill>
                <a:latin typeface="Calibri"/>
                <a:ea typeface="Calibri"/>
                <a:cs typeface="Calibri"/>
                <a:sym typeface="Calibri"/>
              </a:defRPr>
            </a:lvl3pPr>
            <a:lvl4pPr marL="0" lvl="3" indent="0" algn="r" rtl="0">
              <a:spcBef>
                <a:spcPts val="0"/>
              </a:spcBef>
              <a:buNone/>
              <a:defRPr sz="1200">
                <a:solidFill>
                  <a:srgbClr val="898989"/>
                </a:solidFill>
                <a:latin typeface="Calibri"/>
                <a:ea typeface="Calibri"/>
                <a:cs typeface="Calibri"/>
                <a:sym typeface="Calibri"/>
              </a:defRPr>
            </a:lvl4pPr>
            <a:lvl5pPr marL="0" lvl="4" indent="0" algn="r" rtl="0">
              <a:spcBef>
                <a:spcPts val="0"/>
              </a:spcBef>
              <a:buNone/>
              <a:defRPr sz="1200">
                <a:solidFill>
                  <a:srgbClr val="898989"/>
                </a:solidFill>
                <a:latin typeface="Calibri"/>
                <a:ea typeface="Calibri"/>
                <a:cs typeface="Calibri"/>
                <a:sym typeface="Calibri"/>
              </a:defRPr>
            </a:lvl5pPr>
            <a:lvl6pPr marL="0" lvl="5" indent="0" algn="r" rtl="0">
              <a:spcBef>
                <a:spcPts val="0"/>
              </a:spcBef>
              <a:buNone/>
              <a:defRPr sz="1200">
                <a:solidFill>
                  <a:srgbClr val="898989"/>
                </a:solidFill>
                <a:latin typeface="Calibri"/>
                <a:ea typeface="Calibri"/>
                <a:cs typeface="Calibri"/>
                <a:sym typeface="Calibri"/>
              </a:defRPr>
            </a:lvl6pPr>
            <a:lvl7pPr marL="0" lvl="6" indent="0" algn="r" rtl="0">
              <a:spcBef>
                <a:spcPts val="0"/>
              </a:spcBef>
              <a:buNone/>
              <a:defRPr sz="1200">
                <a:solidFill>
                  <a:srgbClr val="898989"/>
                </a:solidFill>
                <a:latin typeface="Calibri"/>
                <a:ea typeface="Calibri"/>
                <a:cs typeface="Calibri"/>
                <a:sym typeface="Calibri"/>
              </a:defRPr>
            </a:lvl7pPr>
            <a:lvl8pPr marL="0" lvl="7" indent="0" algn="r" rtl="0">
              <a:spcBef>
                <a:spcPts val="0"/>
              </a:spcBef>
              <a:buNone/>
              <a:defRPr sz="1200">
                <a:solidFill>
                  <a:srgbClr val="898989"/>
                </a:solidFill>
                <a:latin typeface="Calibri"/>
                <a:ea typeface="Calibri"/>
                <a:cs typeface="Calibri"/>
                <a:sym typeface="Calibri"/>
              </a:defRPr>
            </a:lvl8pPr>
            <a:lvl9pPr marL="0" lvl="8" indent="0" algn="r" rtl="0">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1"/>
        <p:cNvGrpSpPr/>
        <p:nvPr/>
      </p:nvGrpSpPr>
      <p:grpSpPr>
        <a:xfrm>
          <a:off x="0" y="0"/>
          <a:ext cx="0" cy="0"/>
          <a:chOff x="0" y="0"/>
          <a:chExt cx="0" cy="0"/>
        </a:xfrm>
      </p:grpSpPr>
      <p:sp>
        <p:nvSpPr>
          <p:cNvPr id="262" name="Google Shape;262;g1979c590711_0_55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63" name="Google Shape;263;g1979c590711_0_554"/>
          <p:cNvSpPr txBox="1">
            <a:spLocks noGrp="1"/>
          </p:cNvSpPr>
          <p:nvPr>
            <p:ph type="body" idx="1"/>
          </p:nvPr>
        </p:nvSpPr>
        <p:spPr>
          <a:xfrm>
            <a:off x="609600" y="1600201"/>
            <a:ext cx="10972800" cy="45261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64" name="Google Shape;264;g1979c590711_0_554"/>
          <p:cNvSpPr txBox="1">
            <a:spLocks noGrp="1"/>
          </p:cNvSpPr>
          <p:nvPr>
            <p:ph type="dt" idx="10"/>
          </p:nvPr>
        </p:nvSpPr>
        <p:spPr>
          <a:xfrm>
            <a:off x="609600" y="6356351"/>
            <a:ext cx="28449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5" name="Google Shape;265;g1979c590711_0_554"/>
          <p:cNvSpPr txBox="1">
            <a:spLocks noGrp="1"/>
          </p:cNvSpPr>
          <p:nvPr>
            <p:ph type="ftr" idx="11"/>
          </p:nvPr>
        </p:nvSpPr>
        <p:spPr>
          <a:xfrm>
            <a:off x="4165600" y="6356351"/>
            <a:ext cx="386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6" name="Google Shape;266;g1979c590711_0_554"/>
          <p:cNvSpPr txBox="1">
            <a:spLocks noGrp="1"/>
          </p:cNvSpPr>
          <p:nvPr>
            <p:ph type="sldNum" idx="12"/>
          </p:nvPr>
        </p:nvSpPr>
        <p:spPr>
          <a:xfrm>
            <a:off x="8737600" y="6356351"/>
            <a:ext cx="2844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a:solidFill>
                  <a:srgbClr val="898989"/>
                </a:solidFill>
                <a:latin typeface="Calibri"/>
                <a:ea typeface="Calibri"/>
                <a:cs typeface="Calibri"/>
                <a:sym typeface="Calibri"/>
              </a:defRPr>
            </a:lvl1pPr>
            <a:lvl2pPr marL="0" lvl="1" indent="0" algn="r" rtl="0">
              <a:spcBef>
                <a:spcPts val="0"/>
              </a:spcBef>
              <a:buNone/>
              <a:defRPr sz="1200">
                <a:solidFill>
                  <a:srgbClr val="898989"/>
                </a:solidFill>
                <a:latin typeface="Calibri"/>
                <a:ea typeface="Calibri"/>
                <a:cs typeface="Calibri"/>
                <a:sym typeface="Calibri"/>
              </a:defRPr>
            </a:lvl2pPr>
            <a:lvl3pPr marL="0" lvl="2" indent="0" algn="r" rtl="0">
              <a:spcBef>
                <a:spcPts val="0"/>
              </a:spcBef>
              <a:buNone/>
              <a:defRPr sz="1200">
                <a:solidFill>
                  <a:srgbClr val="898989"/>
                </a:solidFill>
                <a:latin typeface="Calibri"/>
                <a:ea typeface="Calibri"/>
                <a:cs typeface="Calibri"/>
                <a:sym typeface="Calibri"/>
              </a:defRPr>
            </a:lvl3pPr>
            <a:lvl4pPr marL="0" lvl="3" indent="0" algn="r" rtl="0">
              <a:spcBef>
                <a:spcPts val="0"/>
              </a:spcBef>
              <a:buNone/>
              <a:defRPr sz="1200">
                <a:solidFill>
                  <a:srgbClr val="898989"/>
                </a:solidFill>
                <a:latin typeface="Calibri"/>
                <a:ea typeface="Calibri"/>
                <a:cs typeface="Calibri"/>
                <a:sym typeface="Calibri"/>
              </a:defRPr>
            </a:lvl4pPr>
            <a:lvl5pPr marL="0" lvl="4" indent="0" algn="r" rtl="0">
              <a:spcBef>
                <a:spcPts val="0"/>
              </a:spcBef>
              <a:buNone/>
              <a:defRPr sz="1200">
                <a:solidFill>
                  <a:srgbClr val="898989"/>
                </a:solidFill>
                <a:latin typeface="Calibri"/>
                <a:ea typeface="Calibri"/>
                <a:cs typeface="Calibri"/>
                <a:sym typeface="Calibri"/>
              </a:defRPr>
            </a:lvl5pPr>
            <a:lvl6pPr marL="0" lvl="5" indent="0" algn="r" rtl="0">
              <a:spcBef>
                <a:spcPts val="0"/>
              </a:spcBef>
              <a:buNone/>
              <a:defRPr sz="1200">
                <a:solidFill>
                  <a:srgbClr val="898989"/>
                </a:solidFill>
                <a:latin typeface="Calibri"/>
                <a:ea typeface="Calibri"/>
                <a:cs typeface="Calibri"/>
                <a:sym typeface="Calibri"/>
              </a:defRPr>
            </a:lvl6pPr>
            <a:lvl7pPr marL="0" lvl="6" indent="0" algn="r" rtl="0">
              <a:spcBef>
                <a:spcPts val="0"/>
              </a:spcBef>
              <a:buNone/>
              <a:defRPr sz="1200">
                <a:solidFill>
                  <a:srgbClr val="898989"/>
                </a:solidFill>
                <a:latin typeface="Calibri"/>
                <a:ea typeface="Calibri"/>
                <a:cs typeface="Calibri"/>
                <a:sym typeface="Calibri"/>
              </a:defRPr>
            </a:lvl7pPr>
            <a:lvl8pPr marL="0" lvl="7" indent="0" algn="r" rtl="0">
              <a:spcBef>
                <a:spcPts val="0"/>
              </a:spcBef>
              <a:buNone/>
              <a:defRPr sz="1200">
                <a:solidFill>
                  <a:srgbClr val="898989"/>
                </a:solidFill>
                <a:latin typeface="Calibri"/>
                <a:ea typeface="Calibri"/>
                <a:cs typeface="Calibri"/>
                <a:sym typeface="Calibri"/>
              </a:defRPr>
            </a:lvl8pPr>
            <a:lvl9pPr marL="0" lvl="8" indent="0" algn="r" rtl="0">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7"/>
        <p:cNvGrpSpPr/>
        <p:nvPr/>
      </p:nvGrpSpPr>
      <p:grpSpPr>
        <a:xfrm>
          <a:off x="0" y="0"/>
          <a:ext cx="0" cy="0"/>
          <a:chOff x="0" y="0"/>
          <a:chExt cx="0" cy="0"/>
        </a:xfrm>
      </p:grpSpPr>
      <p:sp>
        <p:nvSpPr>
          <p:cNvPr id="268" name="Google Shape;268;g1979c590711_0_560"/>
          <p:cNvSpPr txBox="1">
            <a:spLocks noGrp="1"/>
          </p:cNvSpPr>
          <p:nvPr>
            <p:ph type="title"/>
          </p:nvPr>
        </p:nvSpPr>
        <p:spPr>
          <a:xfrm>
            <a:off x="963084" y="4406901"/>
            <a:ext cx="10363200" cy="1362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sz="4000" b="1" cap="none"/>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69" name="Google Shape;269;g1979c590711_0_560"/>
          <p:cNvSpPr txBox="1">
            <a:spLocks noGrp="1"/>
          </p:cNvSpPr>
          <p:nvPr>
            <p:ph type="body" idx="1"/>
          </p:nvPr>
        </p:nvSpPr>
        <p:spPr>
          <a:xfrm>
            <a:off x="963084" y="2906713"/>
            <a:ext cx="10363200" cy="15003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Clr>
                <a:srgbClr val="888888"/>
              </a:buClr>
              <a:buSzPts val="2000"/>
              <a:buNone/>
              <a:defRPr sz="2000">
                <a:solidFill>
                  <a:srgbClr val="888888"/>
                </a:solidFill>
              </a:defRPr>
            </a:lvl1pPr>
            <a:lvl2pPr marL="914400" lvl="1" indent="-228600" algn="l" rtl="0">
              <a:spcBef>
                <a:spcPts val="360"/>
              </a:spcBef>
              <a:spcAft>
                <a:spcPts val="0"/>
              </a:spcAft>
              <a:buClr>
                <a:srgbClr val="888888"/>
              </a:buClr>
              <a:buSzPts val="1800"/>
              <a:buNone/>
              <a:defRPr sz="1800">
                <a:solidFill>
                  <a:srgbClr val="888888"/>
                </a:solidFill>
              </a:defRPr>
            </a:lvl2pPr>
            <a:lvl3pPr marL="1371600" lvl="2" indent="-228600" algn="l" rtl="0">
              <a:spcBef>
                <a:spcPts val="320"/>
              </a:spcBef>
              <a:spcAft>
                <a:spcPts val="0"/>
              </a:spcAft>
              <a:buClr>
                <a:srgbClr val="888888"/>
              </a:buClr>
              <a:buSzPts val="1600"/>
              <a:buNone/>
              <a:defRPr sz="1600">
                <a:solidFill>
                  <a:srgbClr val="888888"/>
                </a:solidFill>
              </a:defRPr>
            </a:lvl3pPr>
            <a:lvl4pPr marL="1828800" lvl="3" indent="-228600" algn="l" rtl="0">
              <a:spcBef>
                <a:spcPts val="280"/>
              </a:spcBef>
              <a:spcAft>
                <a:spcPts val="0"/>
              </a:spcAft>
              <a:buClr>
                <a:srgbClr val="888888"/>
              </a:buClr>
              <a:buSzPts val="1400"/>
              <a:buNone/>
              <a:defRPr sz="1400">
                <a:solidFill>
                  <a:srgbClr val="888888"/>
                </a:solidFill>
              </a:defRPr>
            </a:lvl4pPr>
            <a:lvl5pPr marL="2286000" lvl="4" indent="-228600" algn="l" rtl="0">
              <a:spcBef>
                <a:spcPts val="280"/>
              </a:spcBef>
              <a:spcAft>
                <a:spcPts val="0"/>
              </a:spcAft>
              <a:buClr>
                <a:srgbClr val="888888"/>
              </a:buClr>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sp>
        <p:nvSpPr>
          <p:cNvPr id="270" name="Google Shape;270;g1979c590711_0_560"/>
          <p:cNvSpPr txBox="1">
            <a:spLocks noGrp="1"/>
          </p:cNvSpPr>
          <p:nvPr>
            <p:ph type="dt" idx="10"/>
          </p:nvPr>
        </p:nvSpPr>
        <p:spPr>
          <a:xfrm>
            <a:off x="609600" y="6356351"/>
            <a:ext cx="28449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1" name="Google Shape;271;g1979c590711_0_560"/>
          <p:cNvSpPr txBox="1">
            <a:spLocks noGrp="1"/>
          </p:cNvSpPr>
          <p:nvPr>
            <p:ph type="ftr" idx="11"/>
          </p:nvPr>
        </p:nvSpPr>
        <p:spPr>
          <a:xfrm>
            <a:off x="4165600" y="6356351"/>
            <a:ext cx="386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2" name="Google Shape;272;g1979c590711_0_560"/>
          <p:cNvSpPr txBox="1">
            <a:spLocks noGrp="1"/>
          </p:cNvSpPr>
          <p:nvPr>
            <p:ph type="sldNum" idx="12"/>
          </p:nvPr>
        </p:nvSpPr>
        <p:spPr>
          <a:xfrm>
            <a:off x="8737600" y="6356351"/>
            <a:ext cx="2844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a:solidFill>
                  <a:srgbClr val="898989"/>
                </a:solidFill>
                <a:latin typeface="Calibri"/>
                <a:ea typeface="Calibri"/>
                <a:cs typeface="Calibri"/>
                <a:sym typeface="Calibri"/>
              </a:defRPr>
            </a:lvl1pPr>
            <a:lvl2pPr marL="0" lvl="1" indent="0" algn="r" rtl="0">
              <a:spcBef>
                <a:spcPts val="0"/>
              </a:spcBef>
              <a:buNone/>
              <a:defRPr sz="1200">
                <a:solidFill>
                  <a:srgbClr val="898989"/>
                </a:solidFill>
                <a:latin typeface="Calibri"/>
                <a:ea typeface="Calibri"/>
                <a:cs typeface="Calibri"/>
                <a:sym typeface="Calibri"/>
              </a:defRPr>
            </a:lvl2pPr>
            <a:lvl3pPr marL="0" lvl="2" indent="0" algn="r" rtl="0">
              <a:spcBef>
                <a:spcPts val="0"/>
              </a:spcBef>
              <a:buNone/>
              <a:defRPr sz="1200">
                <a:solidFill>
                  <a:srgbClr val="898989"/>
                </a:solidFill>
                <a:latin typeface="Calibri"/>
                <a:ea typeface="Calibri"/>
                <a:cs typeface="Calibri"/>
                <a:sym typeface="Calibri"/>
              </a:defRPr>
            </a:lvl3pPr>
            <a:lvl4pPr marL="0" lvl="3" indent="0" algn="r" rtl="0">
              <a:spcBef>
                <a:spcPts val="0"/>
              </a:spcBef>
              <a:buNone/>
              <a:defRPr sz="1200">
                <a:solidFill>
                  <a:srgbClr val="898989"/>
                </a:solidFill>
                <a:latin typeface="Calibri"/>
                <a:ea typeface="Calibri"/>
                <a:cs typeface="Calibri"/>
                <a:sym typeface="Calibri"/>
              </a:defRPr>
            </a:lvl4pPr>
            <a:lvl5pPr marL="0" lvl="4" indent="0" algn="r" rtl="0">
              <a:spcBef>
                <a:spcPts val="0"/>
              </a:spcBef>
              <a:buNone/>
              <a:defRPr sz="1200">
                <a:solidFill>
                  <a:srgbClr val="898989"/>
                </a:solidFill>
                <a:latin typeface="Calibri"/>
                <a:ea typeface="Calibri"/>
                <a:cs typeface="Calibri"/>
                <a:sym typeface="Calibri"/>
              </a:defRPr>
            </a:lvl5pPr>
            <a:lvl6pPr marL="0" lvl="5" indent="0" algn="r" rtl="0">
              <a:spcBef>
                <a:spcPts val="0"/>
              </a:spcBef>
              <a:buNone/>
              <a:defRPr sz="1200">
                <a:solidFill>
                  <a:srgbClr val="898989"/>
                </a:solidFill>
                <a:latin typeface="Calibri"/>
                <a:ea typeface="Calibri"/>
                <a:cs typeface="Calibri"/>
                <a:sym typeface="Calibri"/>
              </a:defRPr>
            </a:lvl6pPr>
            <a:lvl7pPr marL="0" lvl="6" indent="0" algn="r" rtl="0">
              <a:spcBef>
                <a:spcPts val="0"/>
              </a:spcBef>
              <a:buNone/>
              <a:defRPr sz="1200">
                <a:solidFill>
                  <a:srgbClr val="898989"/>
                </a:solidFill>
                <a:latin typeface="Calibri"/>
                <a:ea typeface="Calibri"/>
                <a:cs typeface="Calibri"/>
                <a:sym typeface="Calibri"/>
              </a:defRPr>
            </a:lvl7pPr>
            <a:lvl8pPr marL="0" lvl="7" indent="0" algn="r" rtl="0">
              <a:spcBef>
                <a:spcPts val="0"/>
              </a:spcBef>
              <a:buNone/>
              <a:defRPr sz="1200">
                <a:solidFill>
                  <a:srgbClr val="898989"/>
                </a:solidFill>
                <a:latin typeface="Calibri"/>
                <a:ea typeface="Calibri"/>
                <a:cs typeface="Calibri"/>
                <a:sym typeface="Calibri"/>
              </a:defRPr>
            </a:lvl8pPr>
            <a:lvl9pPr marL="0" lvl="8" indent="0" algn="r" rtl="0">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g176981625c9_1_130"/>
          <p:cNvSpPr txBox="1">
            <a:spLocks noGrp="1"/>
          </p:cNvSpPr>
          <p:nvPr>
            <p:ph type="title"/>
          </p:nvPr>
        </p:nvSpPr>
        <p:spPr>
          <a:xfrm>
            <a:off x="415600" y="593367"/>
            <a:ext cx="11360700" cy="9432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4800"/>
              <a:buNone/>
              <a:defRPr/>
            </a:lvl1pPr>
            <a:lvl2pPr lvl="1" algn="l">
              <a:lnSpc>
                <a:spcPct val="100000"/>
              </a:lnSpc>
              <a:spcBef>
                <a:spcPts val="0"/>
              </a:spcBef>
              <a:spcAft>
                <a:spcPts val="0"/>
              </a:spcAft>
              <a:buSzPts val="4800"/>
              <a:buNone/>
              <a:defRPr/>
            </a:lvl2pPr>
            <a:lvl3pPr lvl="2" algn="l">
              <a:lnSpc>
                <a:spcPct val="100000"/>
              </a:lnSpc>
              <a:spcBef>
                <a:spcPts val="0"/>
              </a:spcBef>
              <a:spcAft>
                <a:spcPts val="0"/>
              </a:spcAft>
              <a:buSzPts val="4800"/>
              <a:buNone/>
              <a:defRPr/>
            </a:lvl3pPr>
            <a:lvl4pPr lvl="3" algn="l">
              <a:lnSpc>
                <a:spcPct val="100000"/>
              </a:lnSpc>
              <a:spcBef>
                <a:spcPts val="0"/>
              </a:spcBef>
              <a:spcAft>
                <a:spcPts val="0"/>
              </a:spcAft>
              <a:buSzPts val="4800"/>
              <a:buNone/>
              <a:defRPr/>
            </a:lvl4pPr>
            <a:lvl5pPr lvl="4" algn="l">
              <a:lnSpc>
                <a:spcPct val="100000"/>
              </a:lnSpc>
              <a:spcBef>
                <a:spcPts val="0"/>
              </a:spcBef>
              <a:spcAft>
                <a:spcPts val="0"/>
              </a:spcAft>
              <a:buSzPts val="4800"/>
              <a:buNone/>
              <a:defRPr/>
            </a:lvl5pPr>
            <a:lvl6pPr lvl="5" algn="l">
              <a:lnSpc>
                <a:spcPct val="100000"/>
              </a:lnSpc>
              <a:spcBef>
                <a:spcPts val="0"/>
              </a:spcBef>
              <a:spcAft>
                <a:spcPts val="0"/>
              </a:spcAft>
              <a:buSzPts val="4800"/>
              <a:buNone/>
              <a:defRPr/>
            </a:lvl6pPr>
            <a:lvl7pPr lvl="6" algn="l">
              <a:lnSpc>
                <a:spcPct val="100000"/>
              </a:lnSpc>
              <a:spcBef>
                <a:spcPts val="0"/>
              </a:spcBef>
              <a:spcAft>
                <a:spcPts val="0"/>
              </a:spcAft>
              <a:buSzPts val="4800"/>
              <a:buNone/>
              <a:defRPr/>
            </a:lvl7pPr>
            <a:lvl8pPr lvl="7" algn="l">
              <a:lnSpc>
                <a:spcPct val="100000"/>
              </a:lnSpc>
              <a:spcBef>
                <a:spcPts val="0"/>
              </a:spcBef>
              <a:spcAft>
                <a:spcPts val="0"/>
              </a:spcAft>
              <a:buSzPts val="4800"/>
              <a:buNone/>
              <a:defRPr/>
            </a:lvl8pPr>
            <a:lvl9pPr lvl="8" algn="l">
              <a:lnSpc>
                <a:spcPct val="100000"/>
              </a:lnSpc>
              <a:spcBef>
                <a:spcPts val="0"/>
              </a:spcBef>
              <a:spcAft>
                <a:spcPts val="0"/>
              </a:spcAft>
              <a:buSzPts val="4800"/>
              <a:buNone/>
              <a:defRPr/>
            </a:lvl9pPr>
          </a:lstStyle>
          <a:p>
            <a:endParaRPr/>
          </a:p>
        </p:txBody>
      </p:sp>
      <p:sp>
        <p:nvSpPr>
          <p:cNvPr id="33" name="Google Shape;33;g176981625c9_1_130"/>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3"/>
        <p:cNvGrpSpPr/>
        <p:nvPr/>
      </p:nvGrpSpPr>
      <p:grpSpPr>
        <a:xfrm>
          <a:off x="0" y="0"/>
          <a:ext cx="0" cy="0"/>
          <a:chOff x="0" y="0"/>
          <a:chExt cx="0" cy="0"/>
        </a:xfrm>
      </p:grpSpPr>
      <p:sp>
        <p:nvSpPr>
          <p:cNvPr id="274" name="Google Shape;274;g1979c590711_0_56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75" name="Google Shape;275;g1979c590711_0_566"/>
          <p:cNvSpPr txBox="1">
            <a:spLocks noGrp="1"/>
          </p:cNvSpPr>
          <p:nvPr>
            <p:ph type="body" idx="1"/>
          </p:nvPr>
        </p:nvSpPr>
        <p:spPr>
          <a:xfrm>
            <a:off x="609600" y="1600201"/>
            <a:ext cx="5384700" cy="45261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276" name="Google Shape;276;g1979c590711_0_566"/>
          <p:cNvSpPr txBox="1">
            <a:spLocks noGrp="1"/>
          </p:cNvSpPr>
          <p:nvPr>
            <p:ph type="body" idx="2"/>
          </p:nvPr>
        </p:nvSpPr>
        <p:spPr>
          <a:xfrm>
            <a:off x="6197600" y="1600201"/>
            <a:ext cx="5384700" cy="45261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277" name="Google Shape;277;g1979c590711_0_566"/>
          <p:cNvSpPr txBox="1">
            <a:spLocks noGrp="1"/>
          </p:cNvSpPr>
          <p:nvPr>
            <p:ph type="dt" idx="10"/>
          </p:nvPr>
        </p:nvSpPr>
        <p:spPr>
          <a:xfrm>
            <a:off x="609600" y="6356351"/>
            <a:ext cx="28449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8" name="Google Shape;278;g1979c590711_0_566"/>
          <p:cNvSpPr txBox="1">
            <a:spLocks noGrp="1"/>
          </p:cNvSpPr>
          <p:nvPr>
            <p:ph type="ftr" idx="11"/>
          </p:nvPr>
        </p:nvSpPr>
        <p:spPr>
          <a:xfrm>
            <a:off x="4165600" y="6356351"/>
            <a:ext cx="386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9" name="Google Shape;279;g1979c590711_0_566"/>
          <p:cNvSpPr txBox="1">
            <a:spLocks noGrp="1"/>
          </p:cNvSpPr>
          <p:nvPr>
            <p:ph type="sldNum" idx="12"/>
          </p:nvPr>
        </p:nvSpPr>
        <p:spPr>
          <a:xfrm>
            <a:off x="8737600" y="6356351"/>
            <a:ext cx="2844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a:solidFill>
                  <a:srgbClr val="898989"/>
                </a:solidFill>
                <a:latin typeface="Calibri"/>
                <a:ea typeface="Calibri"/>
                <a:cs typeface="Calibri"/>
                <a:sym typeface="Calibri"/>
              </a:defRPr>
            </a:lvl1pPr>
            <a:lvl2pPr marL="0" lvl="1" indent="0" algn="r" rtl="0">
              <a:spcBef>
                <a:spcPts val="0"/>
              </a:spcBef>
              <a:buNone/>
              <a:defRPr sz="1200">
                <a:solidFill>
                  <a:srgbClr val="898989"/>
                </a:solidFill>
                <a:latin typeface="Calibri"/>
                <a:ea typeface="Calibri"/>
                <a:cs typeface="Calibri"/>
                <a:sym typeface="Calibri"/>
              </a:defRPr>
            </a:lvl2pPr>
            <a:lvl3pPr marL="0" lvl="2" indent="0" algn="r" rtl="0">
              <a:spcBef>
                <a:spcPts val="0"/>
              </a:spcBef>
              <a:buNone/>
              <a:defRPr sz="1200">
                <a:solidFill>
                  <a:srgbClr val="898989"/>
                </a:solidFill>
                <a:latin typeface="Calibri"/>
                <a:ea typeface="Calibri"/>
                <a:cs typeface="Calibri"/>
                <a:sym typeface="Calibri"/>
              </a:defRPr>
            </a:lvl3pPr>
            <a:lvl4pPr marL="0" lvl="3" indent="0" algn="r" rtl="0">
              <a:spcBef>
                <a:spcPts val="0"/>
              </a:spcBef>
              <a:buNone/>
              <a:defRPr sz="1200">
                <a:solidFill>
                  <a:srgbClr val="898989"/>
                </a:solidFill>
                <a:latin typeface="Calibri"/>
                <a:ea typeface="Calibri"/>
                <a:cs typeface="Calibri"/>
                <a:sym typeface="Calibri"/>
              </a:defRPr>
            </a:lvl4pPr>
            <a:lvl5pPr marL="0" lvl="4" indent="0" algn="r" rtl="0">
              <a:spcBef>
                <a:spcPts val="0"/>
              </a:spcBef>
              <a:buNone/>
              <a:defRPr sz="1200">
                <a:solidFill>
                  <a:srgbClr val="898989"/>
                </a:solidFill>
                <a:latin typeface="Calibri"/>
                <a:ea typeface="Calibri"/>
                <a:cs typeface="Calibri"/>
                <a:sym typeface="Calibri"/>
              </a:defRPr>
            </a:lvl5pPr>
            <a:lvl6pPr marL="0" lvl="5" indent="0" algn="r" rtl="0">
              <a:spcBef>
                <a:spcPts val="0"/>
              </a:spcBef>
              <a:buNone/>
              <a:defRPr sz="1200">
                <a:solidFill>
                  <a:srgbClr val="898989"/>
                </a:solidFill>
                <a:latin typeface="Calibri"/>
                <a:ea typeface="Calibri"/>
                <a:cs typeface="Calibri"/>
                <a:sym typeface="Calibri"/>
              </a:defRPr>
            </a:lvl6pPr>
            <a:lvl7pPr marL="0" lvl="6" indent="0" algn="r" rtl="0">
              <a:spcBef>
                <a:spcPts val="0"/>
              </a:spcBef>
              <a:buNone/>
              <a:defRPr sz="1200">
                <a:solidFill>
                  <a:srgbClr val="898989"/>
                </a:solidFill>
                <a:latin typeface="Calibri"/>
                <a:ea typeface="Calibri"/>
                <a:cs typeface="Calibri"/>
                <a:sym typeface="Calibri"/>
              </a:defRPr>
            </a:lvl7pPr>
            <a:lvl8pPr marL="0" lvl="7" indent="0" algn="r" rtl="0">
              <a:spcBef>
                <a:spcPts val="0"/>
              </a:spcBef>
              <a:buNone/>
              <a:defRPr sz="1200">
                <a:solidFill>
                  <a:srgbClr val="898989"/>
                </a:solidFill>
                <a:latin typeface="Calibri"/>
                <a:ea typeface="Calibri"/>
                <a:cs typeface="Calibri"/>
                <a:sym typeface="Calibri"/>
              </a:defRPr>
            </a:lvl8pPr>
            <a:lvl9pPr marL="0" lvl="8" indent="0" algn="r" rtl="0">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80"/>
        <p:cNvGrpSpPr/>
        <p:nvPr/>
      </p:nvGrpSpPr>
      <p:grpSpPr>
        <a:xfrm>
          <a:off x="0" y="0"/>
          <a:ext cx="0" cy="0"/>
          <a:chOff x="0" y="0"/>
          <a:chExt cx="0" cy="0"/>
        </a:xfrm>
      </p:grpSpPr>
      <p:sp>
        <p:nvSpPr>
          <p:cNvPr id="281" name="Google Shape;281;g1979c590711_0_57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82" name="Google Shape;282;g1979c590711_0_573"/>
          <p:cNvSpPr txBox="1">
            <a:spLocks noGrp="1"/>
          </p:cNvSpPr>
          <p:nvPr>
            <p:ph type="body" idx="1"/>
          </p:nvPr>
        </p:nvSpPr>
        <p:spPr>
          <a:xfrm>
            <a:off x="609600" y="1535113"/>
            <a:ext cx="53868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283" name="Google Shape;283;g1979c590711_0_573"/>
          <p:cNvSpPr txBox="1">
            <a:spLocks noGrp="1"/>
          </p:cNvSpPr>
          <p:nvPr>
            <p:ph type="body" idx="2"/>
          </p:nvPr>
        </p:nvSpPr>
        <p:spPr>
          <a:xfrm>
            <a:off x="609600" y="2174875"/>
            <a:ext cx="5386800" cy="39513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284" name="Google Shape;284;g1979c590711_0_573"/>
          <p:cNvSpPr txBox="1">
            <a:spLocks noGrp="1"/>
          </p:cNvSpPr>
          <p:nvPr>
            <p:ph type="body" idx="3"/>
          </p:nvPr>
        </p:nvSpPr>
        <p:spPr>
          <a:xfrm>
            <a:off x="6193368" y="1535113"/>
            <a:ext cx="53889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285" name="Google Shape;285;g1979c590711_0_573"/>
          <p:cNvSpPr txBox="1">
            <a:spLocks noGrp="1"/>
          </p:cNvSpPr>
          <p:nvPr>
            <p:ph type="body" idx="4"/>
          </p:nvPr>
        </p:nvSpPr>
        <p:spPr>
          <a:xfrm>
            <a:off x="6193368" y="2174875"/>
            <a:ext cx="5388900" cy="39513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286" name="Google Shape;286;g1979c590711_0_573"/>
          <p:cNvSpPr txBox="1">
            <a:spLocks noGrp="1"/>
          </p:cNvSpPr>
          <p:nvPr>
            <p:ph type="dt" idx="10"/>
          </p:nvPr>
        </p:nvSpPr>
        <p:spPr>
          <a:xfrm>
            <a:off x="609600" y="6356351"/>
            <a:ext cx="28449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7" name="Google Shape;287;g1979c590711_0_573"/>
          <p:cNvSpPr txBox="1">
            <a:spLocks noGrp="1"/>
          </p:cNvSpPr>
          <p:nvPr>
            <p:ph type="ftr" idx="11"/>
          </p:nvPr>
        </p:nvSpPr>
        <p:spPr>
          <a:xfrm>
            <a:off x="4165600" y="6356351"/>
            <a:ext cx="386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8" name="Google Shape;288;g1979c590711_0_573"/>
          <p:cNvSpPr txBox="1">
            <a:spLocks noGrp="1"/>
          </p:cNvSpPr>
          <p:nvPr>
            <p:ph type="sldNum" idx="12"/>
          </p:nvPr>
        </p:nvSpPr>
        <p:spPr>
          <a:xfrm>
            <a:off x="8737600" y="6356351"/>
            <a:ext cx="2844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a:solidFill>
                  <a:srgbClr val="898989"/>
                </a:solidFill>
                <a:latin typeface="Calibri"/>
                <a:ea typeface="Calibri"/>
                <a:cs typeface="Calibri"/>
                <a:sym typeface="Calibri"/>
              </a:defRPr>
            </a:lvl1pPr>
            <a:lvl2pPr marL="0" lvl="1" indent="0" algn="r" rtl="0">
              <a:spcBef>
                <a:spcPts val="0"/>
              </a:spcBef>
              <a:buNone/>
              <a:defRPr sz="1200">
                <a:solidFill>
                  <a:srgbClr val="898989"/>
                </a:solidFill>
                <a:latin typeface="Calibri"/>
                <a:ea typeface="Calibri"/>
                <a:cs typeface="Calibri"/>
                <a:sym typeface="Calibri"/>
              </a:defRPr>
            </a:lvl2pPr>
            <a:lvl3pPr marL="0" lvl="2" indent="0" algn="r" rtl="0">
              <a:spcBef>
                <a:spcPts val="0"/>
              </a:spcBef>
              <a:buNone/>
              <a:defRPr sz="1200">
                <a:solidFill>
                  <a:srgbClr val="898989"/>
                </a:solidFill>
                <a:latin typeface="Calibri"/>
                <a:ea typeface="Calibri"/>
                <a:cs typeface="Calibri"/>
                <a:sym typeface="Calibri"/>
              </a:defRPr>
            </a:lvl3pPr>
            <a:lvl4pPr marL="0" lvl="3" indent="0" algn="r" rtl="0">
              <a:spcBef>
                <a:spcPts val="0"/>
              </a:spcBef>
              <a:buNone/>
              <a:defRPr sz="1200">
                <a:solidFill>
                  <a:srgbClr val="898989"/>
                </a:solidFill>
                <a:latin typeface="Calibri"/>
                <a:ea typeface="Calibri"/>
                <a:cs typeface="Calibri"/>
                <a:sym typeface="Calibri"/>
              </a:defRPr>
            </a:lvl4pPr>
            <a:lvl5pPr marL="0" lvl="4" indent="0" algn="r" rtl="0">
              <a:spcBef>
                <a:spcPts val="0"/>
              </a:spcBef>
              <a:buNone/>
              <a:defRPr sz="1200">
                <a:solidFill>
                  <a:srgbClr val="898989"/>
                </a:solidFill>
                <a:latin typeface="Calibri"/>
                <a:ea typeface="Calibri"/>
                <a:cs typeface="Calibri"/>
                <a:sym typeface="Calibri"/>
              </a:defRPr>
            </a:lvl5pPr>
            <a:lvl6pPr marL="0" lvl="5" indent="0" algn="r" rtl="0">
              <a:spcBef>
                <a:spcPts val="0"/>
              </a:spcBef>
              <a:buNone/>
              <a:defRPr sz="1200">
                <a:solidFill>
                  <a:srgbClr val="898989"/>
                </a:solidFill>
                <a:latin typeface="Calibri"/>
                <a:ea typeface="Calibri"/>
                <a:cs typeface="Calibri"/>
                <a:sym typeface="Calibri"/>
              </a:defRPr>
            </a:lvl6pPr>
            <a:lvl7pPr marL="0" lvl="6" indent="0" algn="r" rtl="0">
              <a:spcBef>
                <a:spcPts val="0"/>
              </a:spcBef>
              <a:buNone/>
              <a:defRPr sz="1200">
                <a:solidFill>
                  <a:srgbClr val="898989"/>
                </a:solidFill>
                <a:latin typeface="Calibri"/>
                <a:ea typeface="Calibri"/>
                <a:cs typeface="Calibri"/>
                <a:sym typeface="Calibri"/>
              </a:defRPr>
            </a:lvl7pPr>
            <a:lvl8pPr marL="0" lvl="7" indent="0" algn="r" rtl="0">
              <a:spcBef>
                <a:spcPts val="0"/>
              </a:spcBef>
              <a:buNone/>
              <a:defRPr sz="1200">
                <a:solidFill>
                  <a:srgbClr val="898989"/>
                </a:solidFill>
                <a:latin typeface="Calibri"/>
                <a:ea typeface="Calibri"/>
                <a:cs typeface="Calibri"/>
                <a:sym typeface="Calibri"/>
              </a:defRPr>
            </a:lvl8pPr>
            <a:lvl9pPr marL="0" lvl="8" indent="0" algn="r" rtl="0">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9"/>
        <p:cNvGrpSpPr/>
        <p:nvPr/>
      </p:nvGrpSpPr>
      <p:grpSpPr>
        <a:xfrm>
          <a:off x="0" y="0"/>
          <a:ext cx="0" cy="0"/>
          <a:chOff x="0" y="0"/>
          <a:chExt cx="0" cy="0"/>
        </a:xfrm>
      </p:grpSpPr>
      <p:sp>
        <p:nvSpPr>
          <p:cNvPr id="290" name="Google Shape;290;g1979c590711_0_58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91" name="Google Shape;291;g1979c590711_0_582"/>
          <p:cNvSpPr txBox="1">
            <a:spLocks noGrp="1"/>
          </p:cNvSpPr>
          <p:nvPr>
            <p:ph type="dt" idx="10"/>
          </p:nvPr>
        </p:nvSpPr>
        <p:spPr>
          <a:xfrm>
            <a:off x="609600" y="6356351"/>
            <a:ext cx="28449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2" name="Google Shape;292;g1979c590711_0_582"/>
          <p:cNvSpPr txBox="1">
            <a:spLocks noGrp="1"/>
          </p:cNvSpPr>
          <p:nvPr>
            <p:ph type="ftr" idx="11"/>
          </p:nvPr>
        </p:nvSpPr>
        <p:spPr>
          <a:xfrm>
            <a:off x="4165600" y="6356351"/>
            <a:ext cx="386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3" name="Google Shape;293;g1979c590711_0_582"/>
          <p:cNvSpPr txBox="1">
            <a:spLocks noGrp="1"/>
          </p:cNvSpPr>
          <p:nvPr>
            <p:ph type="sldNum" idx="12"/>
          </p:nvPr>
        </p:nvSpPr>
        <p:spPr>
          <a:xfrm>
            <a:off x="8737600" y="6356351"/>
            <a:ext cx="2844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a:solidFill>
                  <a:srgbClr val="898989"/>
                </a:solidFill>
                <a:latin typeface="Calibri"/>
                <a:ea typeface="Calibri"/>
                <a:cs typeface="Calibri"/>
                <a:sym typeface="Calibri"/>
              </a:defRPr>
            </a:lvl1pPr>
            <a:lvl2pPr marL="0" lvl="1" indent="0" algn="r" rtl="0">
              <a:spcBef>
                <a:spcPts val="0"/>
              </a:spcBef>
              <a:buNone/>
              <a:defRPr sz="1200">
                <a:solidFill>
                  <a:srgbClr val="898989"/>
                </a:solidFill>
                <a:latin typeface="Calibri"/>
                <a:ea typeface="Calibri"/>
                <a:cs typeface="Calibri"/>
                <a:sym typeface="Calibri"/>
              </a:defRPr>
            </a:lvl2pPr>
            <a:lvl3pPr marL="0" lvl="2" indent="0" algn="r" rtl="0">
              <a:spcBef>
                <a:spcPts val="0"/>
              </a:spcBef>
              <a:buNone/>
              <a:defRPr sz="1200">
                <a:solidFill>
                  <a:srgbClr val="898989"/>
                </a:solidFill>
                <a:latin typeface="Calibri"/>
                <a:ea typeface="Calibri"/>
                <a:cs typeface="Calibri"/>
                <a:sym typeface="Calibri"/>
              </a:defRPr>
            </a:lvl3pPr>
            <a:lvl4pPr marL="0" lvl="3" indent="0" algn="r" rtl="0">
              <a:spcBef>
                <a:spcPts val="0"/>
              </a:spcBef>
              <a:buNone/>
              <a:defRPr sz="1200">
                <a:solidFill>
                  <a:srgbClr val="898989"/>
                </a:solidFill>
                <a:latin typeface="Calibri"/>
                <a:ea typeface="Calibri"/>
                <a:cs typeface="Calibri"/>
                <a:sym typeface="Calibri"/>
              </a:defRPr>
            </a:lvl4pPr>
            <a:lvl5pPr marL="0" lvl="4" indent="0" algn="r" rtl="0">
              <a:spcBef>
                <a:spcPts val="0"/>
              </a:spcBef>
              <a:buNone/>
              <a:defRPr sz="1200">
                <a:solidFill>
                  <a:srgbClr val="898989"/>
                </a:solidFill>
                <a:latin typeface="Calibri"/>
                <a:ea typeface="Calibri"/>
                <a:cs typeface="Calibri"/>
                <a:sym typeface="Calibri"/>
              </a:defRPr>
            </a:lvl5pPr>
            <a:lvl6pPr marL="0" lvl="5" indent="0" algn="r" rtl="0">
              <a:spcBef>
                <a:spcPts val="0"/>
              </a:spcBef>
              <a:buNone/>
              <a:defRPr sz="1200">
                <a:solidFill>
                  <a:srgbClr val="898989"/>
                </a:solidFill>
                <a:latin typeface="Calibri"/>
                <a:ea typeface="Calibri"/>
                <a:cs typeface="Calibri"/>
                <a:sym typeface="Calibri"/>
              </a:defRPr>
            </a:lvl6pPr>
            <a:lvl7pPr marL="0" lvl="6" indent="0" algn="r" rtl="0">
              <a:spcBef>
                <a:spcPts val="0"/>
              </a:spcBef>
              <a:buNone/>
              <a:defRPr sz="1200">
                <a:solidFill>
                  <a:srgbClr val="898989"/>
                </a:solidFill>
                <a:latin typeface="Calibri"/>
                <a:ea typeface="Calibri"/>
                <a:cs typeface="Calibri"/>
                <a:sym typeface="Calibri"/>
              </a:defRPr>
            </a:lvl7pPr>
            <a:lvl8pPr marL="0" lvl="7" indent="0" algn="r" rtl="0">
              <a:spcBef>
                <a:spcPts val="0"/>
              </a:spcBef>
              <a:buNone/>
              <a:defRPr sz="1200">
                <a:solidFill>
                  <a:srgbClr val="898989"/>
                </a:solidFill>
                <a:latin typeface="Calibri"/>
                <a:ea typeface="Calibri"/>
                <a:cs typeface="Calibri"/>
                <a:sym typeface="Calibri"/>
              </a:defRPr>
            </a:lvl8pPr>
            <a:lvl9pPr marL="0" lvl="8" indent="0" algn="r" rtl="0">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94"/>
        <p:cNvGrpSpPr/>
        <p:nvPr/>
      </p:nvGrpSpPr>
      <p:grpSpPr>
        <a:xfrm>
          <a:off x="0" y="0"/>
          <a:ext cx="0" cy="0"/>
          <a:chOff x="0" y="0"/>
          <a:chExt cx="0" cy="0"/>
        </a:xfrm>
      </p:grpSpPr>
      <p:sp>
        <p:nvSpPr>
          <p:cNvPr id="295" name="Google Shape;295;g1979c590711_0_587"/>
          <p:cNvSpPr txBox="1">
            <a:spLocks noGrp="1"/>
          </p:cNvSpPr>
          <p:nvPr>
            <p:ph type="title"/>
          </p:nvPr>
        </p:nvSpPr>
        <p:spPr>
          <a:xfrm>
            <a:off x="609601" y="273050"/>
            <a:ext cx="4011000" cy="11622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96" name="Google Shape;296;g1979c590711_0_587"/>
          <p:cNvSpPr txBox="1">
            <a:spLocks noGrp="1"/>
          </p:cNvSpPr>
          <p:nvPr>
            <p:ph type="body" idx="1"/>
          </p:nvPr>
        </p:nvSpPr>
        <p:spPr>
          <a:xfrm>
            <a:off x="4766733" y="273051"/>
            <a:ext cx="6815700" cy="5853000"/>
          </a:xfrm>
          <a:prstGeom prst="rect">
            <a:avLst/>
          </a:prstGeom>
          <a:noFill/>
          <a:ln>
            <a:noFill/>
          </a:ln>
        </p:spPr>
        <p:txBody>
          <a:bodyPr spcFirstLastPara="1" wrap="square" lIns="91425" tIns="45700" rIns="91425" bIns="45700" anchor="t" anchorCtr="0">
            <a:noAutofit/>
          </a:bodyPr>
          <a:lstStyle>
            <a:lvl1pPr marL="457200" lvl="0" indent="-431800" algn="l" rtl="0">
              <a:spcBef>
                <a:spcPts val="640"/>
              </a:spcBef>
              <a:spcAft>
                <a:spcPts val="0"/>
              </a:spcAft>
              <a:buClr>
                <a:schemeClr val="dk1"/>
              </a:buClr>
              <a:buSzPts val="3200"/>
              <a:buChar char="•"/>
              <a:defRPr sz="3200"/>
            </a:lvl1pPr>
            <a:lvl2pPr marL="914400" lvl="1" indent="-406400" algn="l" rtl="0">
              <a:spcBef>
                <a:spcPts val="560"/>
              </a:spcBef>
              <a:spcAft>
                <a:spcPts val="0"/>
              </a:spcAft>
              <a:buClr>
                <a:schemeClr val="dk1"/>
              </a:buClr>
              <a:buSzPts val="2800"/>
              <a:buChar char="–"/>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297" name="Google Shape;297;g1979c590711_0_587"/>
          <p:cNvSpPr txBox="1">
            <a:spLocks noGrp="1"/>
          </p:cNvSpPr>
          <p:nvPr>
            <p:ph type="body" idx="2"/>
          </p:nvPr>
        </p:nvSpPr>
        <p:spPr>
          <a:xfrm>
            <a:off x="609601" y="1435101"/>
            <a:ext cx="4011000" cy="46911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298" name="Google Shape;298;g1979c590711_0_587"/>
          <p:cNvSpPr txBox="1">
            <a:spLocks noGrp="1"/>
          </p:cNvSpPr>
          <p:nvPr>
            <p:ph type="dt" idx="10"/>
          </p:nvPr>
        </p:nvSpPr>
        <p:spPr>
          <a:xfrm>
            <a:off x="609600" y="6356351"/>
            <a:ext cx="28449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9" name="Google Shape;299;g1979c590711_0_587"/>
          <p:cNvSpPr txBox="1">
            <a:spLocks noGrp="1"/>
          </p:cNvSpPr>
          <p:nvPr>
            <p:ph type="ftr" idx="11"/>
          </p:nvPr>
        </p:nvSpPr>
        <p:spPr>
          <a:xfrm>
            <a:off x="4165600" y="6356351"/>
            <a:ext cx="386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0" name="Google Shape;300;g1979c590711_0_587"/>
          <p:cNvSpPr txBox="1">
            <a:spLocks noGrp="1"/>
          </p:cNvSpPr>
          <p:nvPr>
            <p:ph type="sldNum" idx="12"/>
          </p:nvPr>
        </p:nvSpPr>
        <p:spPr>
          <a:xfrm>
            <a:off x="8737600" y="6356351"/>
            <a:ext cx="2844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a:solidFill>
                  <a:srgbClr val="898989"/>
                </a:solidFill>
                <a:latin typeface="Calibri"/>
                <a:ea typeface="Calibri"/>
                <a:cs typeface="Calibri"/>
                <a:sym typeface="Calibri"/>
              </a:defRPr>
            </a:lvl1pPr>
            <a:lvl2pPr marL="0" lvl="1" indent="0" algn="r" rtl="0">
              <a:spcBef>
                <a:spcPts val="0"/>
              </a:spcBef>
              <a:buNone/>
              <a:defRPr sz="1200">
                <a:solidFill>
                  <a:srgbClr val="898989"/>
                </a:solidFill>
                <a:latin typeface="Calibri"/>
                <a:ea typeface="Calibri"/>
                <a:cs typeface="Calibri"/>
                <a:sym typeface="Calibri"/>
              </a:defRPr>
            </a:lvl2pPr>
            <a:lvl3pPr marL="0" lvl="2" indent="0" algn="r" rtl="0">
              <a:spcBef>
                <a:spcPts val="0"/>
              </a:spcBef>
              <a:buNone/>
              <a:defRPr sz="1200">
                <a:solidFill>
                  <a:srgbClr val="898989"/>
                </a:solidFill>
                <a:latin typeface="Calibri"/>
                <a:ea typeface="Calibri"/>
                <a:cs typeface="Calibri"/>
                <a:sym typeface="Calibri"/>
              </a:defRPr>
            </a:lvl3pPr>
            <a:lvl4pPr marL="0" lvl="3" indent="0" algn="r" rtl="0">
              <a:spcBef>
                <a:spcPts val="0"/>
              </a:spcBef>
              <a:buNone/>
              <a:defRPr sz="1200">
                <a:solidFill>
                  <a:srgbClr val="898989"/>
                </a:solidFill>
                <a:latin typeface="Calibri"/>
                <a:ea typeface="Calibri"/>
                <a:cs typeface="Calibri"/>
                <a:sym typeface="Calibri"/>
              </a:defRPr>
            </a:lvl4pPr>
            <a:lvl5pPr marL="0" lvl="4" indent="0" algn="r" rtl="0">
              <a:spcBef>
                <a:spcPts val="0"/>
              </a:spcBef>
              <a:buNone/>
              <a:defRPr sz="1200">
                <a:solidFill>
                  <a:srgbClr val="898989"/>
                </a:solidFill>
                <a:latin typeface="Calibri"/>
                <a:ea typeface="Calibri"/>
                <a:cs typeface="Calibri"/>
                <a:sym typeface="Calibri"/>
              </a:defRPr>
            </a:lvl5pPr>
            <a:lvl6pPr marL="0" lvl="5" indent="0" algn="r" rtl="0">
              <a:spcBef>
                <a:spcPts val="0"/>
              </a:spcBef>
              <a:buNone/>
              <a:defRPr sz="1200">
                <a:solidFill>
                  <a:srgbClr val="898989"/>
                </a:solidFill>
                <a:latin typeface="Calibri"/>
                <a:ea typeface="Calibri"/>
                <a:cs typeface="Calibri"/>
                <a:sym typeface="Calibri"/>
              </a:defRPr>
            </a:lvl6pPr>
            <a:lvl7pPr marL="0" lvl="6" indent="0" algn="r" rtl="0">
              <a:spcBef>
                <a:spcPts val="0"/>
              </a:spcBef>
              <a:buNone/>
              <a:defRPr sz="1200">
                <a:solidFill>
                  <a:srgbClr val="898989"/>
                </a:solidFill>
                <a:latin typeface="Calibri"/>
                <a:ea typeface="Calibri"/>
                <a:cs typeface="Calibri"/>
                <a:sym typeface="Calibri"/>
              </a:defRPr>
            </a:lvl7pPr>
            <a:lvl8pPr marL="0" lvl="7" indent="0" algn="r" rtl="0">
              <a:spcBef>
                <a:spcPts val="0"/>
              </a:spcBef>
              <a:buNone/>
              <a:defRPr sz="1200">
                <a:solidFill>
                  <a:srgbClr val="898989"/>
                </a:solidFill>
                <a:latin typeface="Calibri"/>
                <a:ea typeface="Calibri"/>
                <a:cs typeface="Calibri"/>
                <a:sym typeface="Calibri"/>
              </a:defRPr>
            </a:lvl8pPr>
            <a:lvl9pPr marL="0" lvl="8" indent="0" algn="r" rtl="0">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01"/>
        <p:cNvGrpSpPr/>
        <p:nvPr/>
      </p:nvGrpSpPr>
      <p:grpSpPr>
        <a:xfrm>
          <a:off x="0" y="0"/>
          <a:ext cx="0" cy="0"/>
          <a:chOff x="0" y="0"/>
          <a:chExt cx="0" cy="0"/>
        </a:xfrm>
      </p:grpSpPr>
      <p:sp>
        <p:nvSpPr>
          <p:cNvPr id="302" name="Google Shape;302;g1979c590711_0_594"/>
          <p:cNvSpPr txBox="1">
            <a:spLocks noGrp="1"/>
          </p:cNvSpPr>
          <p:nvPr>
            <p:ph type="title"/>
          </p:nvPr>
        </p:nvSpPr>
        <p:spPr>
          <a:xfrm>
            <a:off x="2389717" y="4800600"/>
            <a:ext cx="7315200" cy="566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03" name="Google Shape;303;g1979c590711_0_594"/>
          <p:cNvSpPr>
            <a:spLocks noGrp="1"/>
          </p:cNvSpPr>
          <p:nvPr>
            <p:ph type="pic" idx="2"/>
          </p:nvPr>
        </p:nvSpPr>
        <p:spPr>
          <a:xfrm>
            <a:off x="2389717" y="612775"/>
            <a:ext cx="7315200" cy="4114800"/>
          </a:xfrm>
          <a:prstGeom prst="rect">
            <a:avLst/>
          </a:prstGeom>
          <a:noFill/>
          <a:ln>
            <a:noFill/>
          </a:ln>
        </p:spPr>
      </p:sp>
      <p:sp>
        <p:nvSpPr>
          <p:cNvPr id="304" name="Google Shape;304;g1979c590711_0_594"/>
          <p:cNvSpPr txBox="1">
            <a:spLocks noGrp="1"/>
          </p:cNvSpPr>
          <p:nvPr>
            <p:ph type="body" idx="1"/>
          </p:nvPr>
        </p:nvSpPr>
        <p:spPr>
          <a:xfrm>
            <a:off x="2389717" y="5367338"/>
            <a:ext cx="7315200" cy="8049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305" name="Google Shape;305;g1979c590711_0_594"/>
          <p:cNvSpPr txBox="1">
            <a:spLocks noGrp="1"/>
          </p:cNvSpPr>
          <p:nvPr>
            <p:ph type="dt" idx="10"/>
          </p:nvPr>
        </p:nvSpPr>
        <p:spPr>
          <a:xfrm>
            <a:off x="609600" y="6356351"/>
            <a:ext cx="28449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6" name="Google Shape;306;g1979c590711_0_594"/>
          <p:cNvSpPr txBox="1">
            <a:spLocks noGrp="1"/>
          </p:cNvSpPr>
          <p:nvPr>
            <p:ph type="ftr" idx="11"/>
          </p:nvPr>
        </p:nvSpPr>
        <p:spPr>
          <a:xfrm>
            <a:off x="4165600" y="6356351"/>
            <a:ext cx="386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7" name="Google Shape;307;g1979c590711_0_594"/>
          <p:cNvSpPr txBox="1">
            <a:spLocks noGrp="1"/>
          </p:cNvSpPr>
          <p:nvPr>
            <p:ph type="sldNum" idx="12"/>
          </p:nvPr>
        </p:nvSpPr>
        <p:spPr>
          <a:xfrm>
            <a:off x="8737600" y="6356351"/>
            <a:ext cx="2844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a:solidFill>
                  <a:srgbClr val="898989"/>
                </a:solidFill>
                <a:latin typeface="Calibri"/>
                <a:ea typeface="Calibri"/>
                <a:cs typeface="Calibri"/>
                <a:sym typeface="Calibri"/>
              </a:defRPr>
            </a:lvl1pPr>
            <a:lvl2pPr marL="0" lvl="1" indent="0" algn="r" rtl="0">
              <a:spcBef>
                <a:spcPts val="0"/>
              </a:spcBef>
              <a:buNone/>
              <a:defRPr sz="1200">
                <a:solidFill>
                  <a:srgbClr val="898989"/>
                </a:solidFill>
                <a:latin typeface="Calibri"/>
                <a:ea typeface="Calibri"/>
                <a:cs typeface="Calibri"/>
                <a:sym typeface="Calibri"/>
              </a:defRPr>
            </a:lvl2pPr>
            <a:lvl3pPr marL="0" lvl="2" indent="0" algn="r" rtl="0">
              <a:spcBef>
                <a:spcPts val="0"/>
              </a:spcBef>
              <a:buNone/>
              <a:defRPr sz="1200">
                <a:solidFill>
                  <a:srgbClr val="898989"/>
                </a:solidFill>
                <a:latin typeface="Calibri"/>
                <a:ea typeface="Calibri"/>
                <a:cs typeface="Calibri"/>
                <a:sym typeface="Calibri"/>
              </a:defRPr>
            </a:lvl3pPr>
            <a:lvl4pPr marL="0" lvl="3" indent="0" algn="r" rtl="0">
              <a:spcBef>
                <a:spcPts val="0"/>
              </a:spcBef>
              <a:buNone/>
              <a:defRPr sz="1200">
                <a:solidFill>
                  <a:srgbClr val="898989"/>
                </a:solidFill>
                <a:latin typeface="Calibri"/>
                <a:ea typeface="Calibri"/>
                <a:cs typeface="Calibri"/>
                <a:sym typeface="Calibri"/>
              </a:defRPr>
            </a:lvl4pPr>
            <a:lvl5pPr marL="0" lvl="4" indent="0" algn="r" rtl="0">
              <a:spcBef>
                <a:spcPts val="0"/>
              </a:spcBef>
              <a:buNone/>
              <a:defRPr sz="1200">
                <a:solidFill>
                  <a:srgbClr val="898989"/>
                </a:solidFill>
                <a:latin typeface="Calibri"/>
                <a:ea typeface="Calibri"/>
                <a:cs typeface="Calibri"/>
                <a:sym typeface="Calibri"/>
              </a:defRPr>
            </a:lvl5pPr>
            <a:lvl6pPr marL="0" lvl="5" indent="0" algn="r" rtl="0">
              <a:spcBef>
                <a:spcPts val="0"/>
              </a:spcBef>
              <a:buNone/>
              <a:defRPr sz="1200">
                <a:solidFill>
                  <a:srgbClr val="898989"/>
                </a:solidFill>
                <a:latin typeface="Calibri"/>
                <a:ea typeface="Calibri"/>
                <a:cs typeface="Calibri"/>
                <a:sym typeface="Calibri"/>
              </a:defRPr>
            </a:lvl6pPr>
            <a:lvl7pPr marL="0" lvl="6" indent="0" algn="r" rtl="0">
              <a:spcBef>
                <a:spcPts val="0"/>
              </a:spcBef>
              <a:buNone/>
              <a:defRPr sz="1200">
                <a:solidFill>
                  <a:srgbClr val="898989"/>
                </a:solidFill>
                <a:latin typeface="Calibri"/>
                <a:ea typeface="Calibri"/>
                <a:cs typeface="Calibri"/>
                <a:sym typeface="Calibri"/>
              </a:defRPr>
            </a:lvl7pPr>
            <a:lvl8pPr marL="0" lvl="7" indent="0" algn="r" rtl="0">
              <a:spcBef>
                <a:spcPts val="0"/>
              </a:spcBef>
              <a:buNone/>
              <a:defRPr sz="1200">
                <a:solidFill>
                  <a:srgbClr val="898989"/>
                </a:solidFill>
                <a:latin typeface="Calibri"/>
                <a:ea typeface="Calibri"/>
                <a:cs typeface="Calibri"/>
                <a:sym typeface="Calibri"/>
              </a:defRPr>
            </a:lvl8pPr>
            <a:lvl9pPr marL="0" lvl="8" indent="0" algn="r" rtl="0">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08"/>
        <p:cNvGrpSpPr/>
        <p:nvPr/>
      </p:nvGrpSpPr>
      <p:grpSpPr>
        <a:xfrm>
          <a:off x="0" y="0"/>
          <a:ext cx="0" cy="0"/>
          <a:chOff x="0" y="0"/>
          <a:chExt cx="0" cy="0"/>
        </a:xfrm>
      </p:grpSpPr>
      <p:sp>
        <p:nvSpPr>
          <p:cNvPr id="309" name="Google Shape;309;g1979c590711_0_60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10" name="Google Shape;310;g1979c590711_0_601"/>
          <p:cNvSpPr txBox="1">
            <a:spLocks noGrp="1"/>
          </p:cNvSpPr>
          <p:nvPr>
            <p:ph type="body" idx="1"/>
          </p:nvPr>
        </p:nvSpPr>
        <p:spPr>
          <a:xfrm rot="5400000">
            <a:off x="3832950" y="-1623149"/>
            <a:ext cx="4526100" cy="109728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11" name="Google Shape;311;g1979c590711_0_601"/>
          <p:cNvSpPr txBox="1">
            <a:spLocks noGrp="1"/>
          </p:cNvSpPr>
          <p:nvPr>
            <p:ph type="dt" idx="10"/>
          </p:nvPr>
        </p:nvSpPr>
        <p:spPr>
          <a:xfrm>
            <a:off x="609600" y="6356351"/>
            <a:ext cx="28449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12" name="Google Shape;312;g1979c590711_0_601"/>
          <p:cNvSpPr txBox="1">
            <a:spLocks noGrp="1"/>
          </p:cNvSpPr>
          <p:nvPr>
            <p:ph type="ftr" idx="11"/>
          </p:nvPr>
        </p:nvSpPr>
        <p:spPr>
          <a:xfrm>
            <a:off x="4165600" y="6356351"/>
            <a:ext cx="386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13" name="Google Shape;313;g1979c590711_0_601"/>
          <p:cNvSpPr txBox="1">
            <a:spLocks noGrp="1"/>
          </p:cNvSpPr>
          <p:nvPr>
            <p:ph type="sldNum" idx="12"/>
          </p:nvPr>
        </p:nvSpPr>
        <p:spPr>
          <a:xfrm>
            <a:off x="8737600" y="6356351"/>
            <a:ext cx="2844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a:solidFill>
                  <a:srgbClr val="898989"/>
                </a:solidFill>
                <a:latin typeface="Calibri"/>
                <a:ea typeface="Calibri"/>
                <a:cs typeface="Calibri"/>
                <a:sym typeface="Calibri"/>
              </a:defRPr>
            </a:lvl1pPr>
            <a:lvl2pPr marL="0" lvl="1" indent="0" algn="r" rtl="0">
              <a:spcBef>
                <a:spcPts val="0"/>
              </a:spcBef>
              <a:buNone/>
              <a:defRPr sz="1200">
                <a:solidFill>
                  <a:srgbClr val="898989"/>
                </a:solidFill>
                <a:latin typeface="Calibri"/>
                <a:ea typeface="Calibri"/>
                <a:cs typeface="Calibri"/>
                <a:sym typeface="Calibri"/>
              </a:defRPr>
            </a:lvl2pPr>
            <a:lvl3pPr marL="0" lvl="2" indent="0" algn="r" rtl="0">
              <a:spcBef>
                <a:spcPts val="0"/>
              </a:spcBef>
              <a:buNone/>
              <a:defRPr sz="1200">
                <a:solidFill>
                  <a:srgbClr val="898989"/>
                </a:solidFill>
                <a:latin typeface="Calibri"/>
                <a:ea typeface="Calibri"/>
                <a:cs typeface="Calibri"/>
                <a:sym typeface="Calibri"/>
              </a:defRPr>
            </a:lvl3pPr>
            <a:lvl4pPr marL="0" lvl="3" indent="0" algn="r" rtl="0">
              <a:spcBef>
                <a:spcPts val="0"/>
              </a:spcBef>
              <a:buNone/>
              <a:defRPr sz="1200">
                <a:solidFill>
                  <a:srgbClr val="898989"/>
                </a:solidFill>
                <a:latin typeface="Calibri"/>
                <a:ea typeface="Calibri"/>
                <a:cs typeface="Calibri"/>
                <a:sym typeface="Calibri"/>
              </a:defRPr>
            </a:lvl4pPr>
            <a:lvl5pPr marL="0" lvl="4" indent="0" algn="r" rtl="0">
              <a:spcBef>
                <a:spcPts val="0"/>
              </a:spcBef>
              <a:buNone/>
              <a:defRPr sz="1200">
                <a:solidFill>
                  <a:srgbClr val="898989"/>
                </a:solidFill>
                <a:latin typeface="Calibri"/>
                <a:ea typeface="Calibri"/>
                <a:cs typeface="Calibri"/>
                <a:sym typeface="Calibri"/>
              </a:defRPr>
            </a:lvl5pPr>
            <a:lvl6pPr marL="0" lvl="5" indent="0" algn="r" rtl="0">
              <a:spcBef>
                <a:spcPts val="0"/>
              </a:spcBef>
              <a:buNone/>
              <a:defRPr sz="1200">
                <a:solidFill>
                  <a:srgbClr val="898989"/>
                </a:solidFill>
                <a:latin typeface="Calibri"/>
                <a:ea typeface="Calibri"/>
                <a:cs typeface="Calibri"/>
                <a:sym typeface="Calibri"/>
              </a:defRPr>
            </a:lvl6pPr>
            <a:lvl7pPr marL="0" lvl="6" indent="0" algn="r" rtl="0">
              <a:spcBef>
                <a:spcPts val="0"/>
              </a:spcBef>
              <a:buNone/>
              <a:defRPr sz="1200">
                <a:solidFill>
                  <a:srgbClr val="898989"/>
                </a:solidFill>
                <a:latin typeface="Calibri"/>
                <a:ea typeface="Calibri"/>
                <a:cs typeface="Calibri"/>
                <a:sym typeface="Calibri"/>
              </a:defRPr>
            </a:lvl7pPr>
            <a:lvl8pPr marL="0" lvl="7" indent="0" algn="r" rtl="0">
              <a:spcBef>
                <a:spcPts val="0"/>
              </a:spcBef>
              <a:buNone/>
              <a:defRPr sz="1200">
                <a:solidFill>
                  <a:srgbClr val="898989"/>
                </a:solidFill>
                <a:latin typeface="Calibri"/>
                <a:ea typeface="Calibri"/>
                <a:cs typeface="Calibri"/>
                <a:sym typeface="Calibri"/>
              </a:defRPr>
            </a:lvl8pPr>
            <a:lvl9pPr marL="0" lvl="8" indent="0" algn="r" rtl="0">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14"/>
        <p:cNvGrpSpPr/>
        <p:nvPr/>
      </p:nvGrpSpPr>
      <p:grpSpPr>
        <a:xfrm>
          <a:off x="0" y="0"/>
          <a:ext cx="0" cy="0"/>
          <a:chOff x="0" y="0"/>
          <a:chExt cx="0" cy="0"/>
        </a:xfrm>
      </p:grpSpPr>
      <p:sp>
        <p:nvSpPr>
          <p:cNvPr id="315" name="Google Shape;315;g1979c590711_0_607"/>
          <p:cNvSpPr txBox="1">
            <a:spLocks noGrp="1"/>
          </p:cNvSpPr>
          <p:nvPr>
            <p:ph type="title"/>
          </p:nvPr>
        </p:nvSpPr>
        <p:spPr>
          <a:xfrm rot="5400000">
            <a:off x="7285050" y="1828789"/>
            <a:ext cx="5851500" cy="27432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16" name="Google Shape;316;g1979c590711_0_607"/>
          <p:cNvSpPr txBox="1">
            <a:spLocks noGrp="1"/>
          </p:cNvSpPr>
          <p:nvPr>
            <p:ph type="body" idx="1"/>
          </p:nvPr>
        </p:nvSpPr>
        <p:spPr>
          <a:xfrm rot="5400000">
            <a:off x="1697000" y="-812861"/>
            <a:ext cx="5851500" cy="80265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17" name="Google Shape;317;g1979c590711_0_607"/>
          <p:cNvSpPr txBox="1">
            <a:spLocks noGrp="1"/>
          </p:cNvSpPr>
          <p:nvPr>
            <p:ph type="dt" idx="10"/>
          </p:nvPr>
        </p:nvSpPr>
        <p:spPr>
          <a:xfrm>
            <a:off x="609600" y="6356351"/>
            <a:ext cx="28449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18" name="Google Shape;318;g1979c590711_0_607"/>
          <p:cNvSpPr txBox="1">
            <a:spLocks noGrp="1"/>
          </p:cNvSpPr>
          <p:nvPr>
            <p:ph type="ftr" idx="11"/>
          </p:nvPr>
        </p:nvSpPr>
        <p:spPr>
          <a:xfrm>
            <a:off x="4165600" y="6356351"/>
            <a:ext cx="386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19" name="Google Shape;319;g1979c590711_0_607"/>
          <p:cNvSpPr txBox="1">
            <a:spLocks noGrp="1"/>
          </p:cNvSpPr>
          <p:nvPr>
            <p:ph type="sldNum" idx="12"/>
          </p:nvPr>
        </p:nvSpPr>
        <p:spPr>
          <a:xfrm>
            <a:off x="8737600" y="6356351"/>
            <a:ext cx="2844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a:solidFill>
                  <a:srgbClr val="898989"/>
                </a:solidFill>
                <a:latin typeface="Calibri"/>
                <a:ea typeface="Calibri"/>
                <a:cs typeface="Calibri"/>
                <a:sym typeface="Calibri"/>
              </a:defRPr>
            </a:lvl1pPr>
            <a:lvl2pPr marL="0" lvl="1" indent="0" algn="r" rtl="0">
              <a:spcBef>
                <a:spcPts val="0"/>
              </a:spcBef>
              <a:buNone/>
              <a:defRPr sz="1200">
                <a:solidFill>
                  <a:srgbClr val="898989"/>
                </a:solidFill>
                <a:latin typeface="Calibri"/>
                <a:ea typeface="Calibri"/>
                <a:cs typeface="Calibri"/>
                <a:sym typeface="Calibri"/>
              </a:defRPr>
            </a:lvl2pPr>
            <a:lvl3pPr marL="0" lvl="2" indent="0" algn="r" rtl="0">
              <a:spcBef>
                <a:spcPts val="0"/>
              </a:spcBef>
              <a:buNone/>
              <a:defRPr sz="1200">
                <a:solidFill>
                  <a:srgbClr val="898989"/>
                </a:solidFill>
                <a:latin typeface="Calibri"/>
                <a:ea typeface="Calibri"/>
                <a:cs typeface="Calibri"/>
                <a:sym typeface="Calibri"/>
              </a:defRPr>
            </a:lvl3pPr>
            <a:lvl4pPr marL="0" lvl="3" indent="0" algn="r" rtl="0">
              <a:spcBef>
                <a:spcPts val="0"/>
              </a:spcBef>
              <a:buNone/>
              <a:defRPr sz="1200">
                <a:solidFill>
                  <a:srgbClr val="898989"/>
                </a:solidFill>
                <a:latin typeface="Calibri"/>
                <a:ea typeface="Calibri"/>
                <a:cs typeface="Calibri"/>
                <a:sym typeface="Calibri"/>
              </a:defRPr>
            </a:lvl4pPr>
            <a:lvl5pPr marL="0" lvl="4" indent="0" algn="r" rtl="0">
              <a:spcBef>
                <a:spcPts val="0"/>
              </a:spcBef>
              <a:buNone/>
              <a:defRPr sz="1200">
                <a:solidFill>
                  <a:srgbClr val="898989"/>
                </a:solidFill>
                <a:latin typeface="Calibri"/>
                <a:ea typeface="Calibri"/>
                <a:cs typeface="Calibri"/>
                <a:sym typeface="Calibri"/>
              </a:defRPr>
            </a:lvl5pPr>
            <a:lvl6pPr marL="0" lvl="5" indent="0" algn="r" rtl="0">
              <a:spcBef>
                <a:spcPts val="0"/>
              </a:spcBef>
              <a:buNone/>
              <a:defRPr sz="1200">
                <a:solidFill>
                  <a:srgbClr val="898989"/>
                </a:solidFill>
                <a:latin typeface="Calibri"/>
                <a:ea typeface="Calibri"/>
                <a:cs typeface="Calibri"/>
                <a:sym typeface="Calibri"/>
              </a:defRPr>
            </a:lvl6pPr>
            <a:lvl7pPr marL="0" lvl="6" indent="0" algn="r" rtl="0">
              <a:spcBef>
                <a:spcPts val="0"/>
              </a:spcBef>
              <a:buNone/>
              <a:defRPr sz="1200">
                <a:solidFill>
                  <a:srgbClr val="898989"/>
                </a:solidFill>
                <a:latin typeface="Calibri"/>
                <a:ea typeface="Calibri"/>
                <a:cs typeface="Calibri"/>
                <a:sym typeface="Calibri"/>
              </a:defRPr>
            </a:lvl7pPr>
            <a:lvl8pPr marL="0" lvl="7" indent="0" algn="r" rtl="0">
              <a:spcBef>
                <a:spcPts val="0"/>
              </a:spcBef>
              <a:buNone/>
              <a:defRPr sz="1200">
                <a:solidFill>
                  <a:srgbClr val="898989"/>
                </a:solidFill>
                <a:latin typeface="Calibri"/>
                <a:ea typeface="Calibri"/>
                <a:cs typeface="Calibri"/>
                <a:sym typeface="Calibri"/>
              </a:defRPr>
            </a:lvl8pPr>
            <a:lvl9pPr marL="0" lvl="8" indent="0" algn="r" rtl="0">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g176981625c9_1_133"/>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36" name="Google Shape;36;g176981625c9_1_133"/>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rm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37" name="Google Shape;37;g176981625c9_1_133"/>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
        <p:cNvGrpSpPr/>
        <p:nvPr/>
      </p:nvGrpSpPr>
      <p:grpSpPr>
        <a:xfrm>
          <a:off x="0" y="0"/>
          <a:ext cx="0" cy="0"/>
          <a:chOff x="0" y="0"/>
          <a:chExt cx="0" cy="0"/>
        </a:xfrm>
      </p:grpSpPr>
      <p:sp>
        <p:nvSpPr>
          <p:cNvPr id="39" name="Google Shape;39;g176981625c9_1_137"/>
          <p:cNvSpPr txBox="1">
            <a:spLocks noGrp="1"/>
          </p:cNvSpPr>
          <p:nvPr>
            <p:ph type="title"/>
          </p:nvPr>
        </p:nvSpPr>
        <p:spPr>
          <a:xfrm>
            <a:off x="653667" y="701800"/>
            <a:ext cx="7484700" cy="54543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Clr>
                <a:schemeClr val="dk2"/>
              </a:buClr>
              <a:buSzPts val="7200"/>
              <a:buNone/>
              <a:defRPr sz="7200" b="0">
                <a:solidFill>
                  <a:schemeClr val="dk2"/>
                </a:solidFill>
              </a:defRPr>
            </a:lvl1pPr>
            <a:lvl2pPr lvl="1" algn="l">
              <a:lnSpc>
                <a:spcPct val="100000"/>
              </a:lnSpc>
              <a:spcBef>
                <a:spcPts val="0"/>
              </a:spcBef>
              <a:spcAft>
                <a:spcPts val="0"/>
              </a:spcAft>
              <a:buClr>
                <a:schemeClr val="dk2"/>
              </a:buClr>
              <a:buSzPts val="7200"/>
              <a:buNone/>
              <a:defRPr sz="7200" b="0">
                <a:solidFill>
                  <a:schemeClr val="dk2"/>
                </a:solidFill>
              </a:defRPr>
            </a:lvl2pPr>
            <a:lvl3pPr lvl="2" algn="l">
              <a:lnSpc>
                <a:spcPct val="100000"/>
              </a:lnSpc>
              <a:spcBef>
                <a:spcPts val="0"/>
              </a:spcBef>
              <a:spcAft>
                <a:spcPts val="0"/>
              </a:spcAft>
              <a:buClr>
                <a:schemeClr val="dk2"/>
              </a:buClr>
              <a:buSzPts val="7200"/>
              <a:buNone/>
              <a:defRPr sz="7200" b="0">
                <a:solidFill>
                  <a:schemeClr val="dk2"/>
                </a:solidFill>
              </a:defRPr>
            </a:lvl3pPr>
            <a:lvl4pPr lvl="3" algn="l">
              <a:lnSpc>
                <a:spcPct val="100000"/>
              </a:lnSpc>
              <a:spcBef>
                <a:spcPts val="0"/>
              </a:spcBef>
              <a:spcAft>
                <a:spcPts val="0"/>
              </a:spcAft>
              <a:buClr>
                <a:schemeClr val="dk2"/>
              </a:buClr>
              <a:buSzPts val="7200"/>
              <a:buNone/>
              <a:defRPr sz="7200" b="0">
                <a:solidFill>
                  <a:schemeClr val="dk2"/>
                </a:solidFill>
              </a:defRPr>
            </a:lvl4pPr>
            <a:lvl5pPr lvl="4" algn="l">
              <a:lnSpc>
                <a:spcPct val="100000"/>
              </a:lnSpc>
              <a:spcBef>
                <a:spcPts val="0"/>
              </a:spcBef>
              <a:spcAft>
                <a:spcPts val="0"/>
              </a:spcAft>
              <a:buClr>
                <a:schemeClr val="dk2"/>
              </a:buClr>
              <a:buSzPts val="7200"/>
              <a:buNone/>
              <a:defRPr sz="7200" b="0">
                <a:solidFill>
                  <a:schemeClr val="dk2"/>
                </a:solidFill>
              </a:defRPr>
            </a:lvl5pPr>
            <a:lvl6pPr lvl="5" algn="l">
              <a:lnSpc>
                <a:spcPct val="100000"/>
              </a:lnSpc>
              <a:spcBef>
                <a:spcPts val="0"/>
              </a:spcBef>
              <a:spcAft>
                <a:spcPts val="0"/>
              </a:spcAft>
              <a:buClr>
                <a:schemeClr val="dk2"/>
              </a:buClr>
              <a:buSzPts val="7200"/>
              <a:buNone/>
              <a:defRPr sz="7200" b="0">
                <a:solidFill>
                  <a:schemeClr val="dk2"/>
                </a:solidFill>
              </a:defRPr>
            </a:lvl6pPr>
            <a:lvl7pPr lvl="6" algn="l">
              <a:lnSpc>
                <a:spcPct val="100000"/>
              </a:lnSpc>
              <a:spcBef>
                <a:spcPts val="0"/>
              </a:spcBef>
              <a:spcAft>
                <a:spcPts val="0"/>
              </a:spcAft>
              <a:buClr>
                <a:schemeClr val="dk2"/>
              </a:buClr>
              <a:buSzPts val="7200"/>
              <a:buNone/>
              <a:defRPr sz="7200" b="0">
                <a:solidFill>
                  <a:schemeClr val="dk2"/>
                </a:solidFill>
              </a:defRPr>
            </a:lvl7pPr>
            <a:lvl8pPr lvl="7" algn="l">
              <a:lnSpc>
                <a:spcPct val="100000"/>
              </a:lnSpc>
              <a:spcBef>
                <a:spcPts val="0"/>
              </a:spcBef>
              <a:spcAft>
                <a:spcPts val="0"/>
              </a:spcAft>
              <a:buClr>
                <a:schemeClr val="dk2"/>
              </a:buClr>
              <a:buSzPts val="7200"/>
              <a:buNone/>
              <a:defRPr sz="7200" b="0">
                <a:solidFill>
                  <a:schemeClr val="dk2"/>
                </a:solidFill>
              </a:defRPr>
            </a:lvl8pPr>
            <a:lvl9pPr lvl="8" algn="l">
              <a:lnSpc>
                <a:spcPct val="100000"/>
              </a:lnSpc>
              <a:spcBef>
                <a:spcPts val="0"/>
              </a:spcBef>
              <a:spcAft>
                <a:spcPts val="0"/>
              </a:spcAft>
              <a:buClr>
                <a:schemeClr val="dk2"/>
              </a:buClr>
              <a:buSzPts val="7200"/>
              <a:buNone/>
              <a:defRPr sz="7200" b="0">
                <a:solidFill>
                  <a:schemeClr val="dk2"/>
                </a:solidFill>
              </a:defRPr>
            </a:lvl9pPr>
          </a:lstStyle>
          <a:p>
            <a:endParaRPr/>
          </a:p>
        </p:txBody>
      </p:sp>
      <p:sp>
        <p:nvSpPr>
          <p:cNvPr id="40" name="Google Shape;40;g176981625c9_1_137"/>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g176981625c9_1_140"/>
          <p:cNvSpPr/>
          <p:nvPr/>
        </p:nvSpPr>
        <p:spPr>
          <a:xfrm>
            <a:off x="6096000" y="0"/>
            <a:ext cx="6096000" cy="68580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cxnSp>
        <p:nvCxnSpPr>
          <p:cNvPr id="43" name="Google Shape;43;g176981625c9_1_140"/>
          <p:cNvCxnSpPr/>
          <p:nvPr/>
        </p:nvCxnSpPr>
        <p:spPr>
          <a:xfrm>
            <a:off x="6706233" y="5994000"/>
            <a:ext cx="624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g176981625c9_1_140"/>
          <p:cNvSpPr txBox="1">
            <a:spLocks noGrp="1"/>
          </p:cNvSpPr>
          <p:nvPr>
            <p:ph type="title"/>
          </p:nvPr>
        </p:nvSpPr>
        <p:spPr>
          <a:xfrm>
            <a:off x="354000" y="1386233"/>
            <a:ext cx="5393700" cy="22344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45" name="Google Shape;45;g176981625c9_1_140"/>
          <p:cNvSpPr txBox="1">
            <a:spLocks noGrp="1"/>
          </p:cNvSpPr>
          <p:nvPr>
            <p:ph type="subTitle" idx="1"/>
          </p:nvPr>
        </p:nvSpPr>
        <p:spPr>
          <a:xfrm>
            <a:off x="354000" y="3635833"/>
            <a:ext cx="5393700" cy="16467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6" name="Google Shape;46;g176981625c9_1_140"/>
          <p:cNvSpPr txBox="1">
            <a:spLocks noGrp="1"/>
          </p:cNvSpPr>
          <p:nvPr>
            <p:ph type="body" idx="2"/>
          </p:nvPr>
        </p:nvSpPr>
        <p:spPr>
          <a:xfrm>
            <a:off x="6586000" y="965600"/>
            <a:ext cx="5115900" cy="4926900"/>
          </a:xfrm>
          <a:prstGeom prst="rect">
            <a:avLst/>
          </a:prstGeom>
          <a:noFill/>
          <a:ln>
            <a:noFill/>
          </a:ln>
        </p:spPr>
        <p:txBody>
          <a:bodyPr spcFirstLastPara="1" wrap="square" lIns="121900" tIns="121900" rIns="121900" bIns="121900" anchor="ctr" anchorCtr="0">
            <a:normAutofit/>
          </a:bodyPr>
          <a:lstStyle>
            <a:lvl1pPr marL="457200" lvl="0" indent="-381000" algn="l">
              <a:lnSpc>
                <a:spcPct val="115000"/>
              </a:lnSpc>
              <a:spcBef>
                <a:spcPts val="0"/>
              </a:spcBef>
              <a:spcAft>
                <a:spcPts val="0"/>
              </a:spcAft>
              <a:buClr>
                <a:schemeClr val="lt1"/>
              </a:buClr>
              <a:buSzPts val="2400"/>
              <a:buChar char="●"/>
              <a:defRPr>
                <a:solidFill>
                  <a:schemeClr val="lt1"/>
                </a:solidFill>
              </a:defRPr>
            </a:lvl1pPr>
            <a:lvl2pPr marL="914400" lvl="1" indent="-349250" algn="l">
              <a:lnSpc>
                <a:spcPct val="115000"/>
              </a:lnSpc>
              <a:spcBef>
                <a:spcPts val="0"/>
              </a:spcBef>
              <a:spcAft>
                <a:spcPts val="0"/>
              </a:spcAft>
              <a:buClr>
                <a:schemeClr val="lt1"/>
              </a:buClr>
              <a:buSzPts val="1900"/>
              <a:buChar char="○"/>
              <a:defRPr>
                <a:solidFill>
                  <a:schemeClr val="lt1"/>
                </a:solidFill>
              </a:defRPr>
            </a:lvl2pPr>
            <a:lvl3pPr marL="1371600" lvl="2" indent="-349250" algn="l">
              <a:lnSpc>
                <a:spcPct val="115000"/>
              </a:lnSpc>
              <a:spcBef>
                <a:spcPts val="0"/>
              </a:spcBef>
              <a:spcAft>
                <a:spcPts val="0"/>
              </a:spcAft>
              <a:buClr>
                <a:schemeClr val="lt1"/>
              </a:buClr>
              <a:buSzPts val="1900"/>
              <a:buChar char="■"/>
              <a:defRPr>
                <a:solidFill>
                  <a:schemeClr val="lt1"/>
                </a:solidFill>
              </a:defRPr>
            </a:lvl3pPr>
            <a:lvl4pPr marL="1828800" lvl="3" indent="-349250" algn="l">
              <a:lnSpc>
                <a:spcPct val="115000"/>
              </a:lnSpc>
              <a:spcBef>
                <a:spcPts val="0"/>
              </a:spcBef>
              <a:spcAft>
                <a:spcPts val="0"/>
              </a:spcAft>
              <a:buClr>
                <a:schemeClr val="lt1"/>
              </a:buClr>
              <a:buSzPts val="1900"/>
              <a:buChar char="●"/>
              <a:defRPr>
                <a:solidFill>
                  <a:schemeClr val="lt1"/>
                </a:solidFill>
              </a:defRPr>
            </a:lvl4pPr>
            <a:lvl5pPr marL="2286000" lvl="4" indent="-349250" algn="l">
              <a:lnSpc>
                <a:spcPct val="115000"/>
              </a:lnSpc>
              <a:spcBef>
                <a:spcPts val="0"/>
              </a:spcBef>
              <a:spcAft>
                <a:spcPts val="0"/>
              </a:spcAft>
              <a:buClr>
                <a:schemeClr val="lt1"/>
              </a:buClr>
              <a:buSzPts val="1900"/>
              <a:buChar char="○"/>
              <a:defRPr>
                <a:solidFill>
                  <a:schemeClr val="lt1"/>
                </a:solidFill>
              </a:defRPr>
            </a:lvl5pPr>
            <a:lvl6pPr marL="2743200" lvl="5" indent="-349250" algn="l">
              <a:lnSpc>
                <a:spcPct val="115000"/>
              </a:lnSpc>
              <a:spcBef>
                <a:spcPts val="0"/>
              </a:spcBef>
              <a:spcAft>
                <a:spcPts val="0"/>
              </a:spcAft>
              <a:buClr>
                <a:schemeClr val="lt1"/>
              </a:buClr>
              <a:buSzPts val="1900"/>
              <a:buChar char="■"/>
              <a:defRPr>
                <a:solidFill>
                  <a:schemeClr val="lt1"/>
                </a:solidFill>
              </a:defRPr>
            </a:lvl6pPr>
            <a:lvl7pPr marL="3200400" lvl="6" indent="-349250" algn="l">
              <a:lnSpc>
                <a:spcPct val="115000"/>
              </a:lnSpc>
              <a:spcBef>
                <a:spcPts val="0"/>
              </a:spcBef>
              <a:spcAft>
                <a:spcPts val="0"/>
              </a:spcAft>
              <a:buClr>
                <a:schemeClr val="lt1"/>
              </a:buClr>
              <a:buSzPts val="1900"/>
              <a:buChar char="●"/>
              <a:defRPr>
                <a:solidFill>
                  <a:schemeClr val="lt1"/>
                </a:solidFill>
              </a:defRPr>
            </a:lvl7pPr>
            <a:lvl8pPr marL="3657600" lvl="7" indent="-349250" algn="l">
              <a:lnSpc>
                <a:spcPct val="115000"/>
              </a:lnSpc>
              <a:spcBef>
                <a:spcPts val="0"/>
              </a:spcBef>
              <a:spcAft>
                <a:spcPts val="0"/>
              </a:spcAft>
              <a:buClr>
                <a:schemeClr val="lt1"/>
              </a:buClr>
              <a:buSzPts val="1900"/>
              <a:buChar char="○"/>
              <a:defRPr>
                <a:solidFill>
                  <a:schemeClr val="lt1"/>
                </a:solidFill>
              </a:defRPr>
            </a:lvl8pPr>
            <a:lvl9pPr marL="4114800" lvl="8" indent="-349250" algn="l">
              <a:lnSpc>
                <a:spcPct val="115000"/>
              </a:lnSpc>
              <a:spcBef>
                <a:spcPts val="0"/>
              </a:spcBef>
              <a:spcAft>
                <a:spcPts val="0"/>
              </a:spcAft>
              <a:buClr>
                <a:schemeClr val="lt1"/>
              </a:buClr>
              <a:buSzPts val="1900"/>
              <a:buChar char="■"/>
              <a:defRPr>
                <a:solidFill>
                  <a:schemeClr val="lt1"/>
                </a:solidFill>
              </a:defRPr>
            </a:lvl9pPr>
          </a:lstStyle>
          <a:p>
            <a:endParaRPr/>
          </a:p>
        </p:txBody>
      </p:sp>
      <p:sp>
        <p:nvSpPr>
          <p:cNvPr id="47" name="Google Shape;47;g176981625c9_1_140"/>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g176981625c9_1_147"/>
          <p:cNvSpPr txBox="1">
            <a:spLocks noGrp="1"/>
          </p:cNvSpPr>
          <p:nvPr>
            <p:ph type="body" idx="1"/>
          </p:nvPr>
        </p:nvSpPr>
        <p:spPr>
          <a:xfrm>
            <a:off x="415600" y="5640967"/>
            <a:ext cx="7998300" cy="798300"/>
          </a:xfrm>
          <a:prstGeom prst="rect">
            <a:avLst/>
          </a:prstGeom>
          <a:noFill/>
          <a:ln>
            <a:noFill/>
          </a:ln>
        </p:spPr>
        <p:txBody>
          <a:bodyPr spcFirstLastPara="1" wrap="square" lIns="121900" tIns="121900" rIns="121900" bIns="121900" anchor="ctr" anchorCtr="0">
            <a:normAutofit/>
          </a:bodyPr>
          <a:lstStyle>
            <a:lvl1pPr marL="457200" lvl="0" indent="-228600" algn="l">
              <a:lnSpc>
                <a:spcPct val="100000"/>
              </a:lnSpc>
              <a:spcBef>
                <a:spcPts val="0"/>
              </a:spcBef>
              <a:spcAft>
                <a:spcPts val="0"/>
              </a:spcAft>
              <a:buSzPts val="3200"/>
              <a:buFont typeface="PT Sans Narrow"/>
              <a:buNone/>
              <a:defRPr sz="3200">
                <a:latin typeface="PT Sans Narrow"/>
                <a:ea typeface="PT Sans Narrow"/>
                <a:cs typeface="PT Sans Narrow"/>
                <a:sym typeface="PT Sans Narrow"/>
              </a:defRPr>
            </a:lvl1pPr>
          </a:lstStyle>
          <a:p>
            <a:endParaRPr/>
          </a:p>
        </p:txBody>
      </p:sp>
      <p:sp>
        <p:nvSpPr>
          <p:cNvPr id="50" name="Google Shape;50;g176981625c9_1_147"/>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g176981625c9_1_150"/>
          <p:cNvSpPr/>
          <p:nvPr/>
        </p:nvSpPr>
        <p:spPr>
          <a:xfrm>
            <a:off x="-100" y="6727600"/>
            <a:ext cx="12192000" cy="1305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53" name="Google Shape;53;g176981625c9_1_150"/>
          <p:cNvSpPr txBox="1">
            <a:spLocks noGrp="1"/>
          </p:cNvSpPr>
          <p:nvPr>
            <p:ph type="title" hasCustomPrompt="1"/>
          </p:nvPr>
        </p:nvSpPr>
        <p:spPr>
          <a:xfrm>
            <a:off x="415600" y="1739800"/>
            <a:ext cx="11360700" cy="2051100"/>
          </a:xfrm>
          <a:prstGeom prst="rect">
            <a:avLst/>
          </a:prstGeom>
          <a:noFill/>
          <a:ln>
            <a:noFill/>
          </a:ln>
        </p:spPr>
        <p:txBody>
          <a:bodyPr spcFirstLastPara="1" wrap="square" lIns="121900" tIns="121900" rIns="121900" bIns="121900" anchor="ctr" anchorCtr="0">
            <a:normAutofit/>
          </a:bodyPr>
          <a:lstStyle>
            <a:lvl1pPr lvl="0" algn="ctr">
              <a:lnSpc>
                <a:spcPct val="100000"/>
              </a:lnSpc>
              <a:spcBef>
                <a:spcPts val="0"/>
              </a:spcBef>
              <a:spcAft>
                <a:spcPts val="0"/>
              </a:spcAft>
              <a:buClr>
                <a:schemeClr val="accent3"/>
              </a:buClr>
              <a:buSzPts val="17300"/>
              <a:buNone/>
              <a:defRPr sz="17300">
                <a:solidFill>
                  <a:schemeClr val="accent3"/>
                </a:solidFill>
              </a:defRPr>
            </a:lvl1pPr>
            <a:lvl2pPr lvl="1" algn="ctr">
              <a:lnSpc>
                <a:spcPct val="100000"/>
              </a:lnSpc>
              <a:spcBef>
                <a:spcPts val="0"/>
              </a:spcBef>
              <a:spcAft>
                <a:spcPts val="0"/>
              </a:spcAft>
              <a:buClr>
                <a:schemeClr val="accent3"/>
              </a:buClr>
              <a:buSzPts val="17300"/>
              <a:buNone/>
              <a:defRPr sz="17300">
                <a:solidFill>
                  <a:schemeClr val="accent3"/>
                </a:solidFill>
              </a:defRPr>
            </a:lvl2pPr>
            <a:lvl3pPr lvl="2" algn="ctr">
              <a:lnSpc>
                <a:spcPct val="100000"/>
              </a:lnSpc>
              <a:spcBef>
                <a:spcPts val="0"/>
              </a:spcBef>
              <a:spcAft>
                <a:spcPts val="0"/>
              </a:spcAft>
              <a:buClr>
                <a:schemeClr val="accent3"/>
              </a:buClr>
              <a:buSzPts val="17300"/>
              <a:buNone/>
              <a:defRPr sz="17300">
                <a:solidFill>
                  <a:schemeClr val="accent3"/>
                </a:solidFill>
              </a:defRPr>
            </a:lvl3pPr>
            <a:lvl4pPr lvl="3" algn="ctr">
              <a:lnSpc>
                <a:spcPct val="100000"/>
              </a:lnSpc>
              <a:spcBef>
                <a:spcPts val="0"/>
              </a:spcBef>
              <a:spcAft>
                <a:spcPts val="0"/>
              </a:spcAft>
              <a:buClr>
                <a:schemeClr val="accent3"/>
              </a:buClr>
              <a:buSzPts val="17300"/>
              <a:buNone/>
              <a:defRPr sz="17300">
                <a:solidFill>
                  <a:schemeClr val="accent3"/>
                </a:solidFill>
              </a:defRPr>
            </a:lvl4pPr>
            <a:lvl5pPr lvl="4" algn="ctr">
              <a:lnSpc>
                <a:spcPct val="100000"/>
              </a:lnSpc>
              <a:spcBef>
                <a:spcPts val="0"/>
              </a:spcBef>
              <a:spcAft>
                <a:spcPts val="0"/>
              </a:spcAft>
              <a:buClr>
                <a:schemeClr val="accent3"/>
              </a:buClr>
              <a:buSzPts val="17300"/>
              <a:buNone/>
              <a:defRPr sz="17300">
                <a:solidFill>
                  <a:schemeClr val="accent3"/>
                </a:solidFill>
              </a:defRPr>
            </a:lvl5pPr>
            <a:lvl6pPr lvl="5" algn="ctr">
              <a:lnSpc>
                <a:spcPct val="100000"/>
              </a:lnSpc>
              <a:spcBef>
                <a:spcPts val="0"/>
              </a:spcBef>
              <a:spcAft>
                <a:spcPts val="0"/>
              </a:spcAft>
              <a:buClr>
                <a:schemeClr val="accent3"/>
              </a:buClr>
              <a:buSzPts val="17300"/>
              <a:buNone/>
              <a:defRPr sz="17300">
                <a:solidFill>
                  <a:schemeClr val="accent3"/>
                </a:solidFill>
              </a:defRPr>
            </a:lvl6pPr>
            <a:lvl7pPr lvl="6" algn="ctr">
              <a:lnSpc>
                <a:spcPct val="100000"/>
              </a:lnSpc>
              <a:spcBef>
                <a:spcPts val="0"/>
              </a:spcBef>
              <a:spcAft>
                <a:spcPts val="0"/>
              </a:spcAft>
              <a:buClr>
                <a:schemeClr val="accent3"/>
              </a:buClr>
              <a:buSzPts val="17300"/>
              <a:buNone/>
              <a:defRPr sz="17300">
                <a:solidFill>
                  <a:schemeClr val="accent3"/>
                </a:solidFill>
              </a:defRPr>
            </a:lvl7pPr>
            <a:lvl8pPr lvl="7" algn="ctr">
              <a:lnSpc>
                <a:spcPct val="100000"/>
              </a:lnSpc>
              <a:spcBef>
                <a:spcPts val="0"/>
              </a:spcBef>
              <a:spcAft>
                <a:spcPts val="0"/>
              </a:spcAft>
              <a:buClr>
                <a:schemeClr val="accent3"/>
              </a:buClr>
              <a:buSzPts val="17300"/>
              <a:buNone/>
              <a:defRPr sz="17300">
                <a:solidFill>
                  <a:schemeClr val="accent3"/>
                </a:solidFill>
              </a:defRPr>
            </a:lvl8pPr>
            <a:lvl9pPr lvl="8" algn="ctr">
              <a:lnSpc>
                <a:spcPct val="100000"/>
              </a:lnSpc>
              <a:spcBef>
                <a:spcPts val="0"/>
              </a:spcBef>
              <a:spcAft>
                <a:spcPts val="0"/>
              </a:spcAft>
              <a:buClr>
                <a:schemeClr val="accent3"/>
              </a:buClr>
              <a:buSzPts val="17300"/>
              <a:buNone/>
              <a:defRPr sz="17300">
                <a:solidFill>
                  <a:schemeClr val="accent3"/>
                </a:solidFill>
              </a:defRPr>
            </a:lvl9pPr>
          </a:lstStyle>
          <a:p>
            <a:r>
              <a:t>xx%</a:t>
            </a:r>
          </a:p>
        </p:txBody>
      </p:sp>
      <p:sp>
        <p:nvSpPr>
          <p:cNvPr id="54" name="Google Shape;54;g176981625c9_1_150"/>
          <p:cNvSpPr txBox="1">
            <a:spLocks noGrp="1"/>
          </p:cNvSpPr>
          <p:nvPr>
            <p:ph type="body" idx="1"/>
          </p:nvPr>
        </p:nvSpPr>
        <p:spPr>
          <a:xfrm>
            <a:off x="415600" y="3994200"/>
            <a:ext cx="11360700" cy="1428900"/>
          </a:xfrm>
          <a:prstGeom prst="rect">
            <a:avLst/>
          </a:prstGeom>
          <a:noFill/>
          <a:ln>
            <a:noFill/>
          </a:ln>
        </p:spPr>
        <p:txBody>
          <a:bodyPr spcFirstLastPara="1" wrap="square" lIns="121900" tIns="121900" rIns="121900" bIns="121900" anchor="t" anchorCtr="0">
            <a:norm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0"/>
              </a:spcBef>
              <a:spcAft>
                <a:spcPts val="0"/>
              </a:spcAft>
              <a:buSzPts val="1900"/>
              <a:buChar char="○"/>
              <a:defRPr/>
            </a:lvl2pPr>
            <a:lvl3pPr marL="1371600" lvl="2" indent="-349250" algn="ctr">
              <a:lnSpc>
                <a:spcPct val="115000"/>
              </a:lnSpc>
              <a:spcBef>
                <a:spcPts val="0"/>
              </a:spcBef>
              <a:spcAft>
                <a:spcPts val="0"/>
              </a:spcAft>
              <a:buSzPts val="1900"/>
              <a:buChar char="■"/>
              <a:defRPr/>
            </a:lvl3pPr>
            <a:lvl4pPr marL="1828800" lvl="3" indent="-349250" algn="ctr">
              <a:lnSpc>
                <a:spcPct val="115000"/>
              </a:lnSpc>
              <a:spcBef>
                <a:spcPts val="0"/>
              </a:spcBef>
              <a:spcAft>
                <a:spcPts val="0"/>
              </a:spcAft>
              <a:buSzPts val="1900"/>
              <a:buChar char="●"/>
              <a:defRPr/>
            </a:lvl4pPr>
            <a:lvl5pPr marL="2286000" lvl="4" indent="-349250" algn="ctr">
              <a:lnSpc>
                <a:spcPct val="115000"/>
              </a:lnSpc>
              <a:spcBef>
                <a:spcPts val="0"/>
              </a:spcBef>
              <a:spcAft>
                <a:spcPts val="0"/>
              </a:spcAft>
              <a:buSzPts val="1900"/>
              <a:buChar char="○"/>
              <a:defRPr/>
            </a:lvl5pPr>
            <a:lvl6pPr marL="2743200" lvl="5" indent="-349250" algn="ctr">
              <a:lnSpc>
                <a:spcPct val="115000"/>
              </a:lnSpc>
              <a:spcBef>
                <a:spcPts val="0"/>
              </a:spcBef>
              <a:spcAft>
                <a:spcPts val="0"/>
              </a:spcAft>
              <a:buSzPts val="1900"/>
              <a:buChar char="■"/>
              <a:defRPr/>
            </a:lvl6pPr>
            <a:lvl7pPr marL="3200400" lvl="6" indent="-349250" algn="ctr">
              <a:lnSpc>
                <a:spcPct val="115000"/>
              </a:lnSpc>
              <a:spcBef>
                <a:spcPts val="0"/>
              </a:spcBef>
              <a:spcAft>
                <a:spcPts val="0"/>
              </a:spcAft>
              <a:buSzPts val="1900"/>
              <a:buChar char="●"/>
              <a:defRPr/>
            </a:lvl7pPr>
            <a:lvl8pPr marL="3657600" lvl="7" indent="-349250" algn="ctr">
              <a:lnSpc>
                <a:spcPct val="115000"/>
              </a:lnSpc>
              <a:spcBef>
                <a:spcPts val="0"/>
              </a:spcBef>
              <a:spcAft>
                <a:spcPts val="0"/>
              </a:spcAft>
              <a:buSzPts val="1900"/>
              <a:buChar char="○"/>
              <a:defRPr/>
            </a:lvl8pPr>
            <a:lvl9pPr marL="4114800" lvl="8" indent="-349250" algn="ctr">
              <a:lnSpc>
                <a:spcPct val="115000"/>
              </a:lnSpc>
              <a:spcBef>
                <a:spcPts val="0"/>
              </a:spcBef>
              <a:spcAft>
                <a:spcPts val="0"/>
              </a:spcAft>
              <a:buSzPts val="1900"/>
              <a:buChar char="■"/>
              <a:defRPr/>
            </a:lvl9pPr>
          </a:lstStyle>
          <a:p>
            <a:endParaRPr/>
          </a:p>
        </p:txBody>
      </p:sp>
      <p:sp>
        <p:nvSpPr>
          <p:cNvPr id="55" name="Google Shape;55;g176981625c9_1_150"/>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g176981625c9_1_104"/>
          <p:cNvSpPr txBox="1">
            <a:spLocks noGrp="1"/>
          </p:cNvSpPr>
          <p:nvPr>
            <p:ph type="title"/>
          </p:nvPr>
        </p:nvSpPr>
        <p:spPr>
          <a:xfrm>
            <a:off x="415600" y="593367"/>
            <a:ext cx="11360700" cy="943200"/>
          </a:xfrm>
          <a:prstGeom prst="rect">
            <a:avLst/>
          </a:prstGeom>
          <a:noFill/>
          <a:ln>
            <a:noFill/>
          </a:ln>
        </p:spPr>
        <p:txBody>
          <a:bodyPr spcFirstLastPara="1" wrap="square" lIns="121900" tIns="121900" rIns="121900" bIns="121900" anchor="t" anchorCtr="0">
            <a:normAutofit/>
          </a:bodyPr>
          <a:lstStyle>
            <a:lvl1pPr marR="0" lvl="0" algn="l" rtl="0">
              <a:lnSpc>
                <a:spcPct val="100000"/>
              </a:lnSpc>
              <a:spcBef>
                <a:spcPts val="0"/>
              </a:spcBef>
              <a:spcAft>
                <a:spcPts val="0"/>
              </a:spcAft>
              <a:buClr>
                <a:schemeClr val="accent1"/>
              </a:buClr>
              <a:buSzPts val="4800"/>
              <a:buFont typeface="PT Sans Narrow"/>
              <a:buNone/>
              <a:defRPr sz="48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4800"/>
              <a:buFont typeface="PT Sans Narrow"/>
              <a:buNone/>
              <a:defRPr sz="48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4800"/>
              <a:buFont typeface="PT Sans Narrow"/>
              <a:buNone/>
              <a:defRPr sz="48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4800"/>
              <a:buFont typeface="PT Sans Narrow"/>
              <a:buNone/>
              <a:defRPr sz="48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4800"/>
              <a:buFont typeface="PT Sans Narrow"/>
              <a:buNone/>
              <a:defRPr sz="48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4800"/>
              <a:buFont typeface="PT Sans Narrow"/>
              <a:buNone/>
              <a:defRPr sz="48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4800"/>
              <a:buFont typeface="PT Sans Narrow"/>
              <a:buNone/>
              <a:defRPr sz="48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4800"/>
              <a:buFont typeface="PT Sans Narrow"/>
              <a:buNone/>
              <a:defRPr sz="48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4800"/>
              <a:buFont typeface="PT Sans Narrow"/>
              <a:buNone/>
              <a:defRPr sz="4800" b="1" i="0" u="none" strike="noStrike" cap="none">
                <a:solidFill>
                  <a:schemeClr val="accent1"/>
                </a:solidFill>
                <a:latin typeface="PT Sans Narrow"/>
                <a:ea typeface="PT Sans Narrow"/>
                <a:cs typeface="PT Sans Narrow"/>
                <a:sym typeface="PT Sans Narrow"/>
              </a:defRPr>
            </a:lvl9pPr>
          </a:lstStyle>
          <a:p>
            <a:endParaRPr/>
          </a:p>
        </p:txBody>
      </p:sp>
      <p:sp>
        <p:nvSpPr>
          <p:cNvPr id="7" name="Google Shape;7;g176981625c9_1_104"/>
          <p:cNvSpPr txBox="1">
            <a:spLocks noGrp="1"/>
          </p:cNvSpPr>
          <p:nvPr>
            <p:ph type="body" idx="1"/>
          </p:nvPr>
        </p:nvSpPr>
        <p:spPr>
          <a:xfrm>
            <a:off x="415600" y="1688433"/>
            <a:ext cx="11360700" cy="4403700"/>
          </a:xfrm>
          <a:prstGeom prst="rect">
            <a:avLst/>
          </a:prstGeom>
          <a:noFill/>
          <a:ln>
            <a:noFill/>
          </a:ln>
        </p:spPr>
        <p:txBody>
          <a:bodyPr spcFirstLastPara="1" wrap="square" lIns="121900" tIns="121900" rIns="121900" bIns="121900" anchor="t" anchorCtr="0">
            <a:normAutofit/>
          </a:bodyPr>
          <a:lstStyle>
            <a:lvl1pPr marL="457200" marR="0" lvl="0" indent="-381000" algn="l" rtl="0">
              <a:lnSpc>
                <a:spcPct val="115000"/>
              </a:lnSpc>
              <a:spcBef>
                <a:spcPts val="0"/>
              </a:spcBef>
              <a:spcAft>
                <a:spcPts val="0"/>
              </a:spcAft>
              <a:buClr>
                <a:schemeClr val="dk2"/>
              </a:buClr>
              <a:buSzPts val="2400"/>
              <a:buFont typeface="Open Sans"/>
              <a:buChar char="●"/>
              <a:defRPr sz="2400" b="0" i="0" u="none" strike="noStrike" cap="none">
                <a:solidFill>
                  <a:schemeClr val="dk2"/>
                </a:solidFill>
                <a:latin typeface="Open Sans"/>
                <a:ea typeface="Open Sans"/>
                <a:cs typeface="Open Sans"/>
                <a:sym typeface="Open Sans"/>
              </a:defRPr>
            </a:lvl1pPr>
            <a:lvl2pPr marL="914400" marR="0" lvl="1" indent="-349250" algn="l" rtl="0">
              <a:lnSpc>
                <a:spcPct val="115000"/>
              </a:lnSpc>
              <a:spcBef>
                <a:spcPts val="0"/>
              </a:spcBef>
              <a:spcAft>
                <a:spcPts val="0"/>
              </a:spcAft>
              <a:buClr>
                <a:schemeClr val="dk2"/>
              </a:buClr>
              <a:buSzPts val="1900"/>
              <a:buFont typeface="Open Sans"/>
              <a:buChar char="○"/>
              <a:defRPr sz="1900" b="0" i="0" u="none" strike="noStrike" cap="none">
                <a:solidFill>
                  <a:schemeClr val="dk2"/>
                </a:solidFill>
                <a:latin typeface="Open Sans"/>
                <a:ea typeface="Open Sans"/>
                <a:cs typeface="Open Sans"/>
                <a:sym typeface="Open Sans"/>
              </a:defRPr>
            </a:lvl2pPr>
            <a:lvl3pPr marL="1371600" marR="0" lvl="2" indent="-349250" algn="l" rtl="0">
              <a:lnSpc>
                <a:spcPct val="115000"/>
              </a:lnSpc>
              <a:spcBef>
                <a:spcPts val="0"/>
              </a:spcBef>
              <a:spcAft>
                <a:spcPts val="0"/>
              </a:spcAft>
              <a:buClr>
                <a:schemeClr val="dk2"/>
              </a:buClr>
              <a:buSzPts val="1900"/>
              <a:buFont typeface="Open Sans"/>
              <a:buChar char="■"/>
              <a:defRPr sz="1900" b="0" i="0" u="none" strike="noStrike" cap="none">
                <a:solidFill>
                  <a:schemeClr val="dk2"/>
                </a:solidFill>
                <a:latin typeface="Open Sans"/>
                <a:ea typeface="Open Sans"/>
                <a:cs typeface="Open Sans"/>
                <a:sym typeface="Open Sans"/>
              </a:defRPr>
            </a:lvl3pPr>
            <a:lvl4pPr marL="1828800" marR="0" lvl="3" indent="-349250" algn="l" rtl="0">
              <a:lnSpc>
                <a:spcPct val="115000"/>
              </a:lnSpc>
              <a:spcBef>
                <a:spcPts val="0"/>
              </a:spcBef>
              <a:spcAft>
                <a:spcPts val="0"/>
              </a:spcAft>
              <a:buClr>
                <a:schemeClr val="dk2"/>
              </a:buClr>
              <a:buSzPts val="1900"/>
              <a:buFont typeface="Open Sans"/>
              <a:buChar char="●"/>
              <a:defRPr sz="1900" b="0" i="0" u="none" strike="noStrike" cap="none">
                <a:solidFill>
                  <a:schemeClr val="dk2"/>
                </a:solidFill>
                <a:latin typeface="Open Sans"/>
                <a:ea typeface="Open Sans"/>
                <a:cs typeface="Open Sans"/>
                <a:sym typeface="Open Sans"/>
              </a:defRPr>
            </a:lvl4pPr>
            <a:lvl5pPr marL="2286000" marR="0" lvl="4" indent="-349250" algn="l" rtl="0">
              <a:lnSpc>
                <a:spcPct val="115000"/>
              </a:lnSpc>
              <a:spcBef>
                <a:spcPts val="0"/>
              </a:spcBef>
              <a:spcAft>
                <a:spcPts val="0"/>
              </a:spcAft>
              <a:buClr>
                <a:schemeClr val="dk2"/>
              </a:buClr>
              <a:buSzPts val="1900"/>
              <a:buFont typeface="Open Sans"/>
              <a:buChar char="○"/>
              <a:defRPr sz="1900" b="0" i="0" u="none" strike="noStrike" cap="none">
                <a:solidFill>
                  <a:schemeClr val="dk2"/>
                </a:solidFill>
                <a:latin typeface="Open Sans"/>
                <a:ea typeface="Open Sans"/>
                <a:cs typeface="Open Sans"/>
                <a:sym typeface="Open Sans"/>
              </a:defRPr>
            </a:lvl5pPr>
            <a:lvl6pPr marL="2743200" marR="0" lvl="5" indent="-349250" algn="l" rtl="0">
              <a:lnSpc>
                <a:spcPct val="115000"/>
              </a:lnSpc>
              <a:spcBef>
                <a:spcPts val="0"/>
              </a:spcBef>
              <a:spcAft>
                <a:spcPts val="0"/>
              </a:spcAft>
              <a:buClr>
                <a:schemeClr val="dk2"/>
              </a:buClr>
              <a:buSzPts val="1900"/>
              <a:buFont typeface="Open Sans"/>
              <a:buChar char="■"/>
              <a:defRPr sz="1900" b="0" i="0" u="none" strike="noStrike" cap="none">
                <a:solidFill>
                  <a:schemeClr val="dk2"/>
                </a:solidFill>
                <a:latin typeface="Open Sans"/>
                <a:ea typeface="Open Sans"/>
                <a:cs typeface="Open Sans"/>
                <a:sym typeface="Open Sans"/>
              </a:defRPr>
            </a:lvl6pPr>
            <a:lvl7pPr marL="3200400" marR="0" lvl="6" indent="-349250" algn="l" rtl="0">
              <a:lnSpc>
                <a:spcPct val="115000"/>
              </a:lnSpc>
              <a:spcBef>
                <a:spcPts val="0"/>
              </a:spcBef>
              <a:spcAft>
                <a:spcPts val="0"/>
              </a:spcAft>
              <a:buClr>
                <a:schemeClr val="dk2"/>
              </a:buClr>
              <a:buSzPts val="1900"/>
              <a:buFont typeface="Open Sans"/>
              <a:buChar char="●"/>
              <a:defRPr sz="1900" b="0" i="0" u="none" strike="noStrike" cap="none">
                <a:solidFill>
                  <a:schemeClr val="dk2"/>
                </a:solidFill>
                <a:latin typeface="Open Sans"/>
                <a:ea typeface="Open Sans"/>
                <a:cs typeface="Open Sans"/>
                <a:sym typeface="Open Sans"/>
              </a:defRPr>
            </a:lvl7pPr>
            <a:lvl8pPr marL="3657600" marR="0" lvl="7" indent="-349250" algn="l" rtl="0">
              <a:lnSpc>
                <a:spcPct val="115000"/>
              </a:lnSpc>
              <a:spcBef>
                <a:spcPts val="0"/>
              </a:spcBef>
              <a:spcAft>
                <a:spcPts val="0"/>
              </a:spcAft>
              <a:buClr>
                <a:schemeClr val="dk2"/>
              </a:buClr>
              <a:buSzPts val="1900"/>
              <a:buFont typeface="Open Sans"/>
              <a:buChar char="○"/>
              <a:defRPr sz="1900" b="0" i="0" u="none" strike="noStrike" cap="none">
                <a:solidFill>
                  <a:schemeClr val="dk2"/>
                </a:solidFill>
                <a:latin typeface="Open Sans"/>
                <a:ea typeface="Open Sans"/>
                <a:cs typeface="Open Sans"/>
                <a:sym typeface="Open Sans"/>
              </a:defRPr>
            </a:lvl8pPr>
            <a:lvl9pPr marL="4114800" marR="0" lvl="8" indent="-349250" algn="l" rtl="0">
              <a:lnSpc>
                <a:spcPct val="115000"/>
              </a:lnSpc>
              <a:spcBef>
                <a:spcPts val="0"/>
              </a:spcBef>
              <a:spcAft>
                <a:spcPts val="0"/>
              </a:spcAft>
              <a:buClr>
                <a:schemeClr val="dk2"/>
              </a:buClr>
              <a:buSzPts val="1900"/>
              <a:buFont typeface="Open Sans"/>
              <a:buChar char="■"/>
              <a:defRPr sz="1900" b="0" i="0" u="none" strike="noStrike" cap="none">
                <a:solidFill>
                  <a:schemeClr val="dk2"/>
                </a:solidFill>
                <a:latin typeface="Open Sans"/>
                <a:ea typeface="Open Sans"/>
                <a:cs typeface="Open Sans"/>
                <a:sym typeface="Open Sans"/>
              </a:defRPr>
            </a:lvl9pPr>
          </a:lstStyle>
          <a:p>
            <a:endParaRPr/>
          </a:p>
        </p:txBody>
      </p:sp>
      <p:sp>
        <p:nvSpPr>
          <p:cNvPr id="8" name="Google Shape;8;g176981625c9_1_104"/>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2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
        <p:cNvGrpSpPr/>
        <p:nvPr/>
      </p:nvGrpSpPr>
      <p:grpSpPr>
        <a:xfrm>
          <a:off x="0" y="0"/>
          <a:ext cx="0" cy="0"/>
          <a:chOff x="0" y="0"/>
          <a:chExt cx="0" cy="0"/>
        </a:xfrm>
      </p:grpSpPr>
      <p:sp>
        <p:nvSpPr>
          <p:cNvPr id="86" name="Google Shape;86;g1958c709867_0_213"/>
          <p:cNvSpPr txBox="1">
            <a:spLocks noGrp="1"/>
          </p:cNvSpPr>
          <p:nvPr>
            <p:ph type="title"/>
          </p:nvPr>
        </p:nvSpPr>
        <p:spPr>
          <a:xfrm>
            <a:off x="1024128" y="585216"/>
            <a:ext cx="9720000" cy="1499700"/>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0C0C0C"/>
              </a:buClr>
              <a:buSzPts val="4400"/>
              <a:buFont typeface="Twentieth Century"/>
              <a:buNone/>
              <a:defRPr sz="4400" b="0" i="0" u="none" strike="noStrike" cap="none">
                <a:solidFill>
                  <a:srgbClr val="0C0C0C"/>
                </a:solidFill>
                <a:latin typeface="Twentieth Century"/>
                <a:ea typeface="Twentieth Century"/>
                <a:cs typeface="Twentieth Century"/>
                <a:sym typeface="Twentieth Century"/>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7" name="Google Shape;87;g1958c709867_0_213"/>
          <p:cNvSpPr txBox="1">
            <a:spLocks noGrp="1"/>
          </p:cNvSpPr>
          <p:nvPr>
            <p:ph type="body" idx="1"/>
          </p:nvPr>
        </p:nvSpPr>
        <p:spPr>
          <a:xfrm>
            <a:off x="1024128" y="2286000"/>
            <a:ext cx="9720000" cy="4023300"/>
          </a:xfrm>
          <a:prstGeom prst="rect">
            <a:avLst/>
          </a:prstGeom>
          <a:noFill/>
          <a:ln>
            <a:noFill/>
          </a:ln>
        </p:spPr>
        <p:txBody>
          <a:bodyPr spcFirstLastPara="1" wrap="square" lIns="45700" tIns="45700" rIns="45700" bIns="45700" anchor="t" anchorCtr="0">
            <a:normAutofit/>
          </a:bodyPr>
          <a:lstStyle>
            <a:lvl1pPr marL="457200" marR="0" lvl="0" indent="-355600" algn="l" rtl="0">
              <a:lnSpc>
                <a:spcPct val="90000"/>
              </a:lnSpc>
              <a:spcBef>
                <a:spcPts val="1200"/>
              </a:spcBef>
              <a:spcAft>
                <a:spcPts val="0"/>
              </a:spcAft>
              <a:buClr>
                <a:schemeClr val="accent1"/>
              </a:buClr>
              <a:buSzPts val="2000"/>
              <a:buFont typeface="Twentieth Century"/>
              <a:buChar char=" "/>
              <a:defRPr sz="2000" b="0" i="0" u="none" strike="noStrike" cap="none">
                <a:solidFill>
                  <a:schemeClr val="dk1"/>
                </a:solidFill>
                <a:latin typeface="Twentieth Century"/>
                <a:ea typeface="Twentieth Century"/>
                <a:cs typeface="Twentieth Century"/>
                <a:sym typeface="Twentieth Century"/>
              </a:defRPr>
            </a:lvl1pPr>
            <a:lvl2pPr marL="914400" marR="0" lvl="1" indent="-330200" algn="l" rtl="0">
              <a:lnSpc>
                <a:spcPct val="90000"/>
              </a:lnSpc>
              <a:spcBef>
                <a:spcPts val="200"/>
              </a:spcBef>
              <a:spcAft>
                <a:spcPts val="0"/>
              </a:spcAft>
              <a:buClr>
                <a:schemeClr val="accent1"/>
              </a:buClr>
              <a:buSzPts val="1600"/>
              <a:buFont typeface="Noto Sans Symbols"/>
              <a:buChar char="🢝"/>
              <a:defRPr sz="1600" b="0" i="0" u="none" strike="noStrike" cap="none">
                <a:solidFill>
                  <a:schemeClr val="dk1"/>
                </a:solidFill>
                <a:latin typeface="Twentieth Century"/>
                <a:ea typeface="Twentieth Century"/>
                <a:cs typeface="Twentieth Century"/>
                <a:sym typeface="Twentieth Century"/>
              </a:defRPr>
            </a:lvl2pPr>
            <a:lvl3pPr marL="1371600" marR="0" lvl="2"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Twentieth Century"/>
                <a:ea typeface="Twentieth Century"/>
                <a:cs typeface="Twentieth Century"/>
                <a:sym typeface="Twentieth Century"/>
              </a:defRPr>
            </a:lvl3pPr>
            <a:lvl4pPr marL="1828800" marR="0" lvl="3"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Twentieth Century"/>
                <a:ea typeface="Twentieth Century"/>
                <a:cs typeface="Twentieth Century"/>
                <a:sym typeface="Twentieth Century"/>
              </a:defRPr>
            </a:lvl4pPr>
            <a:lvl5pPr marL="2286000" marR="0" lvl="4"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Twentieth Century"/>
                <a:ea typeface="Twentieth Century"/>
                <a:cs typeface="Twentieth Century"/>
                <a:sym typeface="Twentieth Century"/>
              </a:defRPr>
            </a:lvl5pPr>
            <a:lvl6pPr marL="2743200" marR="0" lvl="5"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Twentieth Century"/>
                <a:ea typeface="Twentieth Century"/>
                <a:cs typeface="Twentieth Century"/>
                <a:sym typeface="Twentieth Century"/>
              </a:defRPr>
            </a:lvl6pPr>
            <a:lvl7pPr marL="3200400" marR="0" lvl="6"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Twentieth Century"/>
                <a:ea typeface="Twentieth Century"/>
                <a:cs typeface="Twentieth Century"/>
                <a:sym typeface="Twentieth Century"/>
              </a:defRPr>
            </a:lvl7pPr>
            <a:lvl8pPr marL="3657600" marR="0" lvl="7"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Twentieth Century"/>
                <a:ea typeface="Twentieth Century"/>
                <a:cs typeface="Twentieth Century"/>
                <a:sym typeface="Twentieth Century"/>
              </a:defRPr>
            </a:lvl8pPr>
            <a:lvl9pPr marL="4114800" marR="0" lvl="8" indent="-304800" algn="l" rtl="0">
              <a:lnSpc>
                <a:spcPct val="90000"/>
              </a:lnSpc>
              <a:spcBef>
                <a:spcPts val="400"/>
              </a:spcBef>
              <a:spcAft>
                <a:spcPts val="400"/>
              </a:spcAft>
              <a:buClr>
                <a:schemeClr val="accent1"/>
              </a:buClr>
              <a:buSzPts val="1200"/>
              <a:buFont typeface="Noto Sans Symbols"/>
              <a:buChar char="🢝"/>
              <a:defRPr sz="12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88" name="Google Shape;88;g1958c709867_0_213"/>
          <p:cNvSpPr txBox="1">
            <a:spLocks noGrp="1"/>
          </p:cNvSpPr>
          <p:nvPr>
            <p:ph type="dt" idx="10"/>
          </p:nvPr>
        </p:nvSpPr>
        <p:spPr>
          <a:xfrm>
            <a:off x="1024129" y="6470704"/>
            <a:ext cx="2154000" cy="2742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0C0C0C"/>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89" name="Google Shape;89;g1958c709867_0_213"/>
          <p:cNvSpPr txBox="1">
            <a:spLocks noGrp="1"/>
          </p:cNvSpPr>
          <p:nvPr>
            <p:ph type="ftr" idx="11"/>
          </p:nvPr>
        </p:nvSpPr>
        <p:spPr>
          <a:xfrm>
            <a:off x="4842933" y="6470704"/>
            <a:ext cx="5901600" cy="2742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rgbClr val="0C0C0C"/>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90" name="Google Shape;90;g1958c709867_0_213"/>
          <p:cNvSpPr txBox="1">
            <a:spLocks noGrp="1"/>
          </p:cNvSpPr>
          <p:nvPr>
            <p:ph type="sldNum" idx="12"/>
          </p:nvPr>
        </p:nvSpPr>
        <p:spPr>
          <a:xfrm>
            <a:off x="10837333" y="6470704"/>
            <a:ext cx="973500" cy="2742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GB"/>
              <a:t>‹#›</a:t>
            </a:fld>
            <a:endParaRPr/>
          </a:p>
        </p:txBody>
      </p:sp>
      <p:cxnSp>
        <p:nvCxnSpPr>
          <p:cNvPr id="91" name="Google Shape;91;g1958c709867_0_213"/>
          <p:cNvCxnSpPr/>
          <p:nvPr/>
        </p:nvCxnSpPr>
        <p:spPr>
          <a:xfrm rot="10800000">
            <a:off x="762000" y="826324"/>
            <a:ext cx="0" cy="914400"/>
          </a:xfrm>
          <a:prstGeom prst="straightConnector1">
            <a:avLst/>
          </a:prstGeom>
          <a:noFill/>
          <a:ln w="19050" cap="flat" cmpd="sng">
            <a:solidFill>
              <a:schemeClr val="accent1"/>
            </a:solidFill>
            <a:prstDash val="solid"/>
            <a:round/>
            <a:headEnd type="none" w="sm" len="sm"/>
            <a:tailEnd type="none" w="sm" len="sm"/>
          </a:ln>
        </p:spPr>
      </p:cxnSp>
      <p:sp>
        <p:nvSpPr>
          <p:cNvPr id="92" name="Google Shape;92;g1958c709867_0_213"/>
          <p:cNvSpPr/>
          <p:nvPr/>
        </p:nvSpPr>
        <p:spPr>
          <a:xfrm>
            <a:off x="0"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
        <p:cNvGrpSpPr/>
        <p:nvPr/>
      </p:nvGrpSpPr>
      <p:grpSpPr>
        <a:xfrm>
          <a:off x="0" y="0"/>
          <a:ext cx="0" cy="0"/>
          <a:chOff x="0" y="0"/>
          <a:chExt cx="0" cy="0"/>
        </a:xfrm>
      </p:grpSpPr>
      <p:sp>
        <p:nvSpPr>
          <p:cNvPr id="171" name="Google Shape;171;g1979c590711_0_46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72" name="Google Shape;172;g1979c590711_0_46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3" name="Google Shape;173;g1979c590711_0_46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4" name="Google Shape;174;g1979c590711_0_46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5" name="Google Shape;175;g1979c590711_0_46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5"/>
        <p:cNvGrpSpPr/>
        <p:nvPr/>
      </p:nvGrpSpPr>
      <p:grpSpPr>
        <a:xfrm>
          <a:off x="0" y="0"/>
          <a:ext cx="0" cy="0"/>
          <a:chOff x="0" y="0"/>
          <a:chExt cx="0" cy="0"/>
        </a:xfrm>
      </p:grpSpPr>
      <p:sp>
        <p:nvSpPr>
          <p:cNvPr id="246" name="Google Shape;246;g1979c590711_0_53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47" name="Google Shape;247;g1979c590711_0_538"/>
          <p:cNvSpPr txBox="1">
            <a:spLocks noGrp="1"/>
          </p:cNvSpPr>
          <p:nvPr>
            <p:ph type="body" idx="1"/>
          </p:nvPr>
        </p:nvSpPr>
        <p:spPr>
          <a:xfrm>
            <a:off x="609600" y="1600201"/>
            <a:ext cx="10972800" cy="45261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8" name="Google Shape;248;g1979c590711_0_538"/>
          <p:cNvSpPr txBox="1">
            <a:spLocks noGrp="1"/>
          </p:cNvSpPr>
          <p:nvPr>
            <p:ph type="dt" idx="10"/>
          </p:nvPr>
        </p:nvSpPr>
        <p:spPr>
          <a:xfrm>
            <a:off x="609600" y="6356351"/>
            <a:ext cx="28449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9" name="Google Shape;249;g1979c590711_0_538"/>
          <p:cNvSpPr txBox="1">
            <a:spLocks noGrp="1"/>
          </p:cNvSpPr>
          <p:nvPr>
            <p:ph type="ftr" idx="11"/>
          </p:nvPr>
        </p:nvSpPr>
        <p:spPr>
          <a:xfrm>
            <a:off x="4165600" y="6356351"/>
            <a:ext cx="38607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0" name="Google Shape;250;g1979c590711_0_538"/>
          <p:cNvSpPr txBox="1">
            <a:spLocks noGrp="1"/>
          </p:cNvSpPr>
          <p:nvPr>
            <p:ph type="sldNum" idx="12"/>
          </p:nvPr>
        </p:nvSpPr>
        <p:spPr>
          <a:xfrm>
            <a:off x="8737600" y="6356351"/>
            <a:ext cx="2844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98989"/>
                </a:solidFill>
                <a:latin typeface="Calibri"/>
                <a:ea typeface="Calibri"/>
                <a:cs typeface="Calibri"/>
                <a:sym typeface="Calibri"/>
              </a:defRPr>
            </a:lvl1pPr>
            <a:lvl2pPr marL="0" marR="0" lvl="1" indent="0" algn="r" rtl="0">
              <a:spcBef>
                <a:spcPts val="0"/>
              </a:spcBef>
              <a:buNone/>
              <a:defRPr sz="1200" b="0" i="0" u="none" strike="noStrike" cap="none">
                <a:solidFill>
                  <a:srgbClr val="898989"/>
                </a:solidFill>
                <a:latin typeface="Calibri"/>
                <a:ea typeface="Calibri"/>
                <a:cs typeface="Calibri"/>
                <a:sym typeface="Calibri"/>
              </a:defRPr>
            </a:lvl2pPr>
            <a:lvl3pPr marL="0" marR="0" lvl="2" indent="0" algn="r" rtl="0">
              <a:spcBef>
                <a:spcPts val="0"/>
              </a:spcBef>
              <a:buNone/>
              <a:defRPr sz="1200" b="0" i="0" u="none" strike="noStrike" cap="none">
                <a:solidFill>
                  <a:srgbClr val="898989"/>
                </a:solidFill>
                <a:latin typeface="Calibri"/>
                <a:ea typeface="Calibri"/>
                <a:cs typeface="Calibri"/>
                <a:sym typeface="Calibri"/>
              </a:defRPr>
            </a:lvl3pPr>
            <a:lvl4pPr marL="0" marR="0" lvl="3" indent="0" algn="r" rtl="0">
              <a:spcBef>
                <a:spcPts val="0"/>
              </a:spcBef>
              <a:buNone/>
              <a:defRPr sz="1200" b="0" i="0" u="none" strike="noStrike" cap="none">
                <a:solidFill>
                  <a:srgbClr val="898989"/>
                </a:solidFill>
                <a:latin typeface="Calibri"/>
                <a:ea typeface="Calibri"/>
                <a:cs typeface="Calibri"/>
                <a:sym typeface="Calibri"/>
              </a:defRPr>
            </a:lvl4pPr>
            <a:lvl5pPr marL="0" marR="0" lvl="4" indent="0" algn="r" rtl="0">
              <a:spcBef>
                <a:spcPts val="0"/>
              </a:spcBef>
              <a:buNone/>
              <a:defRPr sz="1200" b="0" i="0" u="none" strike="noStrike" cap="none">
                <a:solidFill>
                  <a:srgbClr val="898989"/>
                </a:solidFill>
                <a:latin typeface="Calibri"/>
                <a:ea typeface="Calibri"/>
                <a:cs typeface="Calibri"/>
                <a:sym typeface="Calibri"/>
              </a:defRPr>
            </a:lvl5pPr>
            <a:lvl6pPr marL="0" marR="0" lvl="5" indent="0" algn="r" rtl="0">
              <a:spcBef>
                <a:spcPts val="0"/>
              </a:spcBef>
              <a:buNone/>
              <a:defRPr sz="1200" b="0" i="0" u="none" strike="noStrike" cap="none">
                <a:solidFill>
                  <a:srgbClr val="898989"/>
                </a:solidFill>
                <a:latin typeface="Calibri"/>
                <a:ea typeface="Calibri"/>
                <a:cs typeface="Calibri"/>
                <a:sym typeface="Calibri"/>
              </a:defRPr>
            </a:lvl6pPr>
            <a:lvl7pPr marL="0" marR="0" lvl="6" indent="0" algn="r" rtl="0">
              <a:spcBef>
                <a:spcPts val="0"/>
              </a:spcBef>
              <a:buNone/>
              <a:defRPr sz="1200" b="0" i="0" u="none" strike="noStrike" cap="none">
                <a:solidFill>
                  <a:srgbClr val="898989"/>
                </a:solidFill>
                <a:latin typeface="Calibri"/>
                <a:ea typeface="Calibri"/>
                <a:cs typeface="Calibri"/>
                <a:sym typeface="Calibri"/>
              </a:defRPr>
            </a:lvl7pPr>
            <a:lvl8pPr marL="0" marR="0" lvl="7" indent="0" algn="r" rtl="0">
              <a:spcBef>
                <a:spcPts val="0"/>
              </a:spcBef>
              <a:buNone/>
              <a:defRPr sz="1200" b="0" i="0" u="none" strike="noStrike" cap="none">
                <a:solidFill>
                  <a:srgbClr val="898989"/>
                </a:solidFill>
                <a:latin typeface="Calibri"/>
                <a:ea typeface="Calibri"/>
                <a:cs typeface="Calibri"/>
                <a:sym typeface="Calibri"/>
              </a:defRPr>
            </a:lvl8pPr>
            <a:lvl9pPr marL="0" marR="0" lvl="8" indent="0" algn="r" rtl="0">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www.activeindependence.org/"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hyperlink" Target="http://www.gov.uk/" TargetMode="External"/><Relationship Id="rId5" Type="http://schemas.openxmlformats.org/officeDocument/2006/relationships/hyperlink" Target="http://www.thinklocalactpersonal.org.uk/" TargetMode="External"/><Relationship Id="rId4" Type="http://schemas.openxmlformats.org/officeDocument/2006/relationships/hyperlink" Target="http://www.skillsforcare.org.u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forms.gle/toE8Nr2mXMKJwPxv7"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g141c568e6fd_0_112"/>
          <p:cNvSpPr txBox="1">
            <a:spLocks noGrp="1"/>
          </p:cNvSpPr>
          <p:nvPr>
            <p:ph type="ctrTitle"/>
          </p:nvPr>
        </p:nvSpPr>
        <p:spPr>
          <a:xfrm>
            <a:off x="1338867" y="2335685"/>
            <a:ext cx="9515700" cy="1363200"/>
          </a:xfrm>
          <a:prstGeom prst="rect">
            <a:avLst/>
          </a:prstGeom>
          <a:noFill/>
          <a:ln>
            <a:noFill/>
          </a:ln>
        </p:spPr>
        <p:txBody>
          <a:bodyPr spcFirstLastPara="1" wrap="square" lIns="121900" tIns="121900" rIns="121900" bIns="121900" anchor="b" anchorCtr="0">
            <a:normAutofit/>
          </a:bodyPr>
          <a:lstStyle/>
          <a:p>
            <a:pPr marL="0" lvl="0" indent="0" algn="ctr" rtl="0">
              <a:lnSpc>
                <a:spcPct val="100000"/>
              </a:lnSpc>
              <a:spcBef>
                <a:spcPts val="0"/>
              </a:spcBef>
              <a:spcAft>
                <a:spcPts val="0"/>
              </a:spcAft>
              <a:buSzPts val="7200"/>
              <a:buNone/>
            </a:pPr>
            <a:endParaRPr/>
          </a:p>
        </p:txBody>
      </p:sp>
      <p:sp>
        <p:nvSpPr>
          <p:cNvPr id="325" name="Google Shape;325;g141c568e6fd_0_112"/>
          <p:cNvSpPr txBox="1">
            <a:spLocks noGrp="1"/>
          </p:cNvSpPr>
          <p:nvPr>
            <p:ph type="subTitle" idx="1"/>
          </p:nvPr>
        </p:nvSpPr>
        <p:spPr>
          <a:xfrm>
            <a:off x="415600" y="4312167"/>
            <a:ext cx="11360700" cy="1085100"/>
          </a:xfrm>
          <a:prstGeom prst="rect">
            <a:avLst/>
          </a:prstGeom>
          <a:noFill/>
          <a:ln>
            <a:noFill/>
          </a:ln>
        </p:spPr>
        <p:txBody>
          <a:bodyPr spcFirstLastPara="1" wrap="square" lIns="121900" tIns="121900" rIns="121900" bIns="121900" anchor="t" anchorCtr="0">
            <a:normAutofit/>
          </a:bodyPr>
          <a:lstStyle/>
          <a:p>
            <a:pPr marL="0" lvl="0" indent="0" algn="ctr" rtl="0">
              <a:lnSpc>
                <a:spcPct val="100000"/>
              </a:lnSpc>
              <a:spcBef>
                <a:spcPts val="0"/>
              </a:spcBef>
              <a:spcAft>
                <a:spcPts val="0"/>
              </a:spcAft>
              <a:buSzPts val="3500"/>
              <a:buNone/>
            </a:pPr>
            <a:r>
              <a:rPr lang="en-GB" sz="4700" b="1">
                <a:solidFill>
                  <a:srgbClr val="222222"/>
                </a:solidFill>
              </a:rPr>
              <a:t>Let’s Talk… Care homes/Home care</a:t>
            </a:r>
            <a:endParaRPr sz="4700" b="1">
              <a:solidFill>
                <a:srgbClr val="222222"/>
              </a:solidFill>
            </a:endParaRPr>
          </a:p>
        </p:txBody>
      </p:sp>
      <p:pic>
        <p:nvPicPr>
          <p:cNvPr id="326" name="Google Shape;326;g141c568e6fd_0_112"/>
          <p:cNvPicPr preferRelativeResize="0"/>
          <p:nvPr/>
        </p:nvPicPr>
        <p:blipFill rotWithShape="1">
          <a:blip r:embed="rId3">
            <a:alphaModFix/>
          </a:blip>
          <a:srcRect/>
          <a:stretch/>
        </p:blipFill>
        <p:spPr>
          <a:xfrm>
            <a:off x="1346244" y="1521377"/>
            <a:ext cx="9679000" cy="2208200"/>
          </a:xfrm>
          <a:prstGeom prst="rect">
            <a:avLst/>
          </a:prstGeom>
          <a:noFill/>
          <a:ln>
            <a:noFill/>
          </a:ln>
        </p:spPr>
      </p:pic>
      <p:sp>
        <p:nvSpPr>
          <p:cNvPr id="327" name="Google Shape;327;g141c568e6fd_0_112"/>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GB"/>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2"/>
        <p:cNvGrpSpPr/>
        <p:nvPr/>
      </p:nvGrpSpPr>
      <p:grpSpPr>
        <a:xfrm>
          <a:off x="0" y="0"/>
          <a:ext cx="0" cy="0"/>
          <a:chOff x="0" y="0"/>
          <a:chExt cx="0" cy="0"/>
        </a:xfrm>
      </p:grpSpPr>
      <p:sp>
        <p:nvSpPr>
          <p:cNvPr id="423" name="Google Shape;423;g1958c709867_0_19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424" name="Google Shape;424;g1958c709867_0_198"/>
          <p:cNvSpPr/>
          <p:nvPr/>
        </p:nvSpPr>
        <p:spPr>
          <a:xfrm>
            <a:off x="0" y="0"/>
            <a:ext cx="46545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425" name="Google Shape;425;g1958c709867_0_198"/>
          <p:cNvSpPr txBox="1">
            <a:spLocks noGrp="1"/>
          </p:cNvSpPr>
          <p:nvPr>
            <p:ph type="title"/>
          </p:nvPr>
        </p:nvSpPr>
        <p:spPr>
          <a:xfrm>
            <a:off x="964788" y="804333"/>
            <a:ext cx="3392100" cy="5249400"/>
          </a:xfrm>
          <a:prstGeom prst="rect">
            <a:avLst/>
          </a:prstGeom>
          <a:noFill/>
          <a:ln>
            <a:noFill/>
          </a:ln>
        </p:spPr>
        <p:txBody>
          <a:bodyPr spcFirstLastPara="1" wrap="square" lIns="91425" tIns="45700" rIns="91425" bIns="45700" anchor="ctr" anchorCtr="0">
            <a:normAutofit/>
          </a:bodyPr>
          <a:lstStyle/>
          <a:p>
            <a:pPr marL="0" lvl="0" indent="0" algn="r" rtl="0">
              <a:lnSpc>
                <a:spcPct val="80000"/>
              </a:lnSpc>
              <a:spcBef>
                <a:spcPts val="0"/>
              </a:spcBef>
              <a:spcAft>
                <a:spcPts val="0"/>
              </a:spcAft>
              <a:buClr>
                <a:srgbClr val="FFFFFF"/>
              </a:buClr>
              <a:buSzPts val="4400"/>
              <a:buFont typeface="Twentieth Century"/>
              <a:buNone/>
            </a:pPr>
            <a:r>
              <a:rPr lang="en-GB">
                <a:solidFill>
                  <a:srgbClr val="FFFFFF"/>
                </a:solidFill>
              </a:rPr>
              <a:t>BARRIERS &amp; CHALLENGES </a:t>
            </a:r>
            <a:endParaRPr/>
          </a:p>
        </p:txBody>
      </p:sp>
      <p:sp>
        <p:nvSpPr>
          <p:cNvPr id="426" name="Google Shape;426;g1958c709867_0_198"/>
          <p:cNvSpPr txBox="1">
            <a:spLocks noGrp="1"/>
          </p:cNvSpPr>
          <p:nvPr>
            <p:ph type="body" idx="1"/>
          </p:nvPr>
        </p:nvSpPr>
        <p:spPr>
          <a:xfrm>
            <a:off x="4951048" y="804332"/>
            <a:ext cx="6617700" cy="5433000"/>
          </a:xfrm>
          <a:prstGeom prst="rect">
            <a:avLst/>
          </a:prstGeom>
          <a:noFill/>
          <a:ln>
            <a:noFill/>
          </a:ln>
        </p:spPr>
        <p:txBody>
          <a:bodyPr spcFirstLastPara="1" wrap="square" lIns="45700" tIns="45700" rIns="45700" bIns="45700" anchor="ctr" anchorCtr="0">
            <a:normAutofit/>
          </a:bodyPr>
          <a:lstStyle/>
          <a:p>
            <a:pPr marL="91440" lvl="0" indent="-101600" algn="l" rtl="0">
              <a:lnSpc>
                <a:spcPct val="90000"/>
              </a:lnSpc>
              <a:spcBef>
                <a:spcPts val="0"/>
              </a:spcBef>
              <a:spcAft>
                <a:spcPts val="0"/>
              </a:spcAft>
              <a:buSzPts val="1600"/>
              <a:buChar char=" "/>
            </a:pPr>
            <a:r>
              <a:rPr lang="en-GB" sz="1600"/>
              <a:t>Lack of clear information including insufficient information about what payments can be used for</a:t>
            </a:r>
            <a:endParaRPr/>
          </a:p>
          <a:p>
            <a:pPr marL="91440" lvl="0" indent="-101600" algn="l" rtl="0">
              <a:lnSpc>
                <a:spcPct val="90000"/>
              </a:lnSpc>
              <a:spcBef>
                <a:spcPts val="1400"/>
              </a:spcBef>
              <a:spcAft>
                <a:spcPts val="0"/>
              </a:spcAft>
              <a:buSzPts val="1600"/>
              <a:buChar char=" "/>
            </a:pPr>
            <a:r>
              <a:rPr lang="en-GB" sz="1600"/>
              <a:t>Problems in recruiting, employing, retaining and developing PAs</a:t>
            </a:r>
            <a:endParaRPr/>
          </a:p>
          <a:p>
            <a:pPr marL="91440" lvl="0" indent="-101600" algn="l" rtl="0">
              <a:lnSpc>
                <a:spcPct val="90000"/>
              </a:lnSpc>
              <a:spcBef>
                <a:spcPts val="1400"/>
              </a:spcBef>
              <a:spcAft>
                <a:spcPts val="0"/>
              </a:spcAft>
              <a:buSzPts val="1600"/>
              <a:buChar char=" "/>
            </a:pPr>
            <a:r>
              <a:rPr lang="en-GB" sz="1600"/>
              <a:t>Perceived complexity of managing direct payments</a:t>
            </a:r>
            <a:endParaRPr/>
          </a:p>
          <a:p>
            <a:pPr marL="91440" lvl="0" indent="-101600" algn="l" rtl="0">
              <a:lnSpc>
                <a:spcPct val="90000"/>
              </a:lnSpc>
              <a:spcBef>
                <a:spcPts val="1400"/>
              </a:spcBef>
              <a:spcAft>
                <a:spcPts val="0"/>
              </a:spcAft>
              <a:buSzPts val="1600"/>
              <a:buChar char=" "/>
            </a:pPr>
            <a:r>
              <a:rPr lang="en-GB" sz="1600"/>
              <a:t>Concerns around managing financial aspects</a:t>
            </a:r>
            <a:endParaRPr/>
          </a:p>
          <a:p>
            <a:pPr marL="91440" lvl="0" indent="-101600" algn="l" rtl="0">
              <a:lnSpc>
                <a:spcPct val="90000"/>
              </a:lnSpc>
              <a:spcBef>
                <a:spcPts val="1400"/>
              </a:spcBef>
              <a:spcAft>
                <a:spcPts val="0"/>
              </a:spcAft>
              <a:buSzPts val="1600"/>
              <a:buChar char=" "/>
            </a:pPr>
            <a:r>
              <a:rPr lang="en-GB" sz="1600"/>
              <a:t>Confusion over the self-assessment process</a:t>
            </a:r>
            <a:endParaRPr/>
          </a:p>
          <a:p>
            <a:pPr marL="91440" lvl="0" indent="-101600" algn="l" rtl="0">
              <a:lnSpc>
                <a:spcPct val="90000"/>
              </a:lnSpc>
              <a:spcBef>
                <a:spcPts val="1400"/>
              </a:spcBef>
              <a:spcAft>
                <a:spcPts val="0"/>
              </a:spcAft>
              <a:buSzPts val="1600"/>
              <a:buChar char=" "/>
            </a:pPr>
            <a:r>
              <a:rPr lang="en-GB" sz="1600"/>
              <a:t>Effort required organising support especially for smaller packages</a:t>
            </a:r>
            <a:endParaRPr/>
          </a:p>
          <a:p>
            <a:pPr marL="91440" lvl="0" indent="-101600" algn="l" rtl="0">
              <a:lnSpc>
                <a:spcPct val="90000"/>
              </a:lnSpc>
              <a:spcBef>
                <a:spcPts val="1400"/>
              </a:spcBef>
              <a:spcAft>
                <a:spcPts val="0"/>
              </a:spcAft>
              <a:buSzPts val="1600"/>
              <a:buChar char=" "/>
            </a:pPr>
            <a:r>
              <a:rPr lang="en-GB" sz="1600"/>
              <a:t>Inadequately funded package, making option unattractive</a:t>
            </a:r>
            <a:endParaRPr/>
          </a:p>
          <a:p>
            <a:pPr marL="91440" lvl="0" indent="-101600" algn="l" rtl="0">
              <a:lnSpc>
                <a:spcPct val="90000"/>
              </a:lnSpc>
              <a:spcBef>
                <a:spcPts val="1400"/>
              </a:spcBef>
              <a:spcAft>
                <a:spcPts val="0"/>
              </a:spcAft>
              <a:buSzPts val="1600"/>
              <a:buChar char=" "/>
            </a:pPr>
            <a:r>
              <a:rPr lang="en-GB" sz="1600"/>
              <a:t>Lack of targeted information, advice and support for traditionally excluded and marginalised groups</a:t>
            </a:r>
            <a:endParaRPr/>
          </a:p>
          <a:p>
            <a:pPr marL="91440" lvl="0" indent="-101600" algn="l" rtl="0">
              <a:lnSpc>
                <a:spcPct val="90000"/>
              </a:lnSpc>
              <a:spcBef>
                <a:spcPts val="1400"/>
              </a:spcBef>
              <a:spcAft>
                <a:spcPts val="0"/>
              </a:spcAft>
              <a:buSzPts val="1600"/>
              <a:buChar char=" "/>
            </a:pPr>
            <a:r>
              <a:rPr lang="en-GB" sz="1600"/>
              <a:t>Insufficient outreach, particularly to under-represented groups</a:t>
            </a:r>
            <a:endParaRPr/>
          </a:p>
          <a:p>
            <a:pPr marL="91440" lvl="0" indent="-101600" algn="l" rtl="0">
              <a:lnSpc>
                <a:spcPct val="90000"/>
              </a:lnSpc>
              <a:spcBef>
                <a:spcPts val="1400"/>
              </a:spcBef>
              <a:spcAft>
                <a:spcPts val="0"/>
              </a:spcAft>
              <a:buSzPts val="1600"/>
              <a:buChar char=" "/>
            </a:pPr>
            <a:r>
              <a:rPr lang="en-GB" sz="1600"/>
              <a:t>Mismatch between the hourly rates used for Direct payments, and the recruitment of suitable staff to meet people’s different needs</a:t>
            </a:r>
            <a:endParaRPr/>
          </a:p>
        </p:txBody>
      </p:sp>
      <p:pic>
        <p:nvPicPr>
          <p:cNvPr id="427" name="Google Shape;427;g1958c709867_0_198"/>
          <p:cNvPicPr preferRelativeResize="0"/>
          <p:nvPr/>
        </p:nvPicPr>
        <p:blipFill rotWithShape="1">
          <a:blip r:embed="rId3">
            <a:alphaModFix/>
          </a:blip>
          <a:srcRect/>
          <a:stretch/>
        </p:blipFill>
        <p:spPr>
          <a:xfrm>
            <a:off x="10128448" y="5949280"/>
            <a:ext cx="1416763" cy="37494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6">
                                            <p:txEl>
                                              <p:pRg st="0" end="0"/>
                                            </p:txEl>
                                          </p:spTgt>
                                        </p:tgtEl>
                                        <p:attrNameLst>
                                          <p:attrName>style.visibility</p:attrName>
                                        </p:attrNameLst>
                                      </p:cBhvr>
                                      <p:to>
                                        <p:strVal val="visible"/>
                                      </p:to>
                                    </p:set>
                                    <p:animEffect transition="in" filter="fade">
                                      <p:cBhvr>
                                        <p:cTn id="7" dur="500"/>
                                        <p:tgtEl>
                                          <p:spTgt spid="4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6">
                                            <p:txEl>
                                              <p:pRg st="1" end="1"/>
                                            </p:txEl>
                                          </p:spTgt>
                                        </p:tgtEl>
                                        <p:attrNameLst>
                                          <p:attrName>style.visibility</p:attrName>
                                        </p:attrNameLst>
                                      </p:cBhvr>
                                      <p:to>
                                        <p:strVal val="visible"/>
                                      </p:to>
                                    </p:set>
                                    <p:animEffect transition="in" filter="fade">
                                      <p:cBhvr>
                                        <p:cTn id="12" dur="500"/>
                                        <p:tgtEl>
                                          <p:spTgt spid="4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6">
                                            <p:txEl>
                                              <p:pRg st="2" end="2"/>
                                            </p:txEl>
                                          </p:spTgt>
                                        </p:tgtEl>
                                        <p:attrNameLst>
                                          <p:attrName>style.visibility</p:attrName>
                                        </p:attrNameLst>
                                      </p:cBhvr>
                                      <p:to>
                                        <p:strVal val="visible"/>
                                      </p:to>
                                    </p:set>
                                    <p:animEffect transition="in" filter="fade">
                                      <p:cBhvr>
                                        <p:cTn id="17" dur="500"/>
                                        <p:tgtEl>
                                          <p:spTgt spid="4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26">
                                            <p:txEl>
                                              <p:pRg st="3" end="3"/>
                                            </p:txEl>
                                          </p:spTgt>
                                        </p:tgtEl>
                                        <p:attrNameLst>
                                          <p:attrName>style.visibility</p:attrName>
                                        </p:attrNameLst>
                                      </p:cBhvr>
                                      <p:to>
                                        <p:strVal val="visible"/>
                                      </p:to>
                                    </p:set>
                                    <p:animEffect transition="in" filter="fade">
                                      <p:cBhvr>
                                        <p:cTn id="22" dur="500"/>
                                        <p:tgtEl>
                                          <p:spTgt spid="4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26">
                                            <p:txEl>
                                              <p:pRg st="4" end="4"/>
                                            </p:txEl>
                                          </p:spTgt>
                                        </p:tgtEl>
                                        <p:attrNameLst>
                                          <p:attrName>style.visibility</p:attrName>
                                        </p:attrNameLst>
                                      </p:cBhvr>
                                      <p:to>
                                        <p:strVal val="visible"/>
                                      </p:to>
                                    </p:set>
                                    <p:animEffect transition="in" filter="fade">
                                      <p:cBhvr>
                                        <p:cTn id="27" dur="500"/>
                                        <p:tgtEl>
                                          <p:spTgt spid="42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26">
                                            <p:txEl>
                                              <p:pRg st="5" end="5"/>
                                            </p:txEl>
                                          </p:spTgt>
                                        </p:tgtEl>
                                        <p:attrNameLst>
                                          <p:attrName>style.visibility</p:attrName>
                                        </p:attrNameLst>
                                      </p:cBhvr>
                                      <p:to>
                                        <p:strVal val="visible"/>
                                      </p:to>
                                    </p:set>
                                    <p:animEffect transition="in" filter="fade">
                                      <p:cBhvr>
                                        <p:cTn id="32" dur="500"/>
                                        <p:tgtEl>
                                          <p:spTgt spid="42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26">
                                            <p:txEl>
                                              <p:pRg st="6" end="6"/>
                                            </p:txEl>
                                          </p:spTgt>
                                        </p:tgtEl>
                                        <p:attrNameLst>
                                          <p:attrName>style.visibility</p:attrName>
                                        </p:attrNameLst>
                                      </p:cBhvr>
                                      <p:to>
                                        <p:strVal val="visible"/>
                                      </p:to>
                                    </p:set>
                                    <p:animEffect transition="in" filter="fade">
                                      <p:cBhvr>
                                        <p:cTn id="37" dur="500"/>
                                        <p:tgtEl>
                                          <p:spTgt spid="42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26">
                                            <p:txEl>
                                              <p:pRg st="7" end="7"/>
                                            </p:txEl>
                                          </p:spTgt>
                                        </p:tgtEl>
                                        <p:attrNameLst>
                                          <p:attrName>style.visibility</p:attrName>
                                        </p:attrNameLst>
                                      </p:cBhvr>
                                      <p:to>
                                        <p:strVal val="visible"/>
                                      </p:to>
                                    </p:set>
                                    <p:animEffect transition="in" filter="fade">
                                      <p:cBhvr>
                                        <p:cTn id="42" dur="500"/>
                                        <p:tgtEl>
                                          <p:spTgt spid="42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26">
                                            <p:txEl>
                                              <p:pRg st="8" end="8"/>
                                            </p:txEl>
                                          </p:spTgt>
                                        </p:tgtEl>
                                        <p:attrNameLst>
                                          <p:attrName>style.visibility</p:attrName>
                                        </p:attrNameLst>
                                      </p:cBhvr>
                                      <p:to>
                                        <p:strVal val="visible"/>
                                      </p:to>
                                    </p:set>
                                    <p:animEffect transition="in" filter="fade">
                                      <p:cBhvr>
                                        <p:cTn id="47" dur="500"/>
                                        <p:tgtEl>
                                          <p:spTgt spid="42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26">
                                            <p:txEl>
                                              <p:pRg st="9" end="9"/>
                                            </p:txEl>
                                          </p:spTgt>
                                        </p:tgtEl>
                                        <p:attrNameLst>
                                          <p:attrName>style.visibility</p:attrName>
                                        </p:attrNameLst>
                                      </p:cBhvr>
                                      <p:to>
                                        <p:strVal val="visible"/>
                                      </p:to>
                                    </p:set>
                                    <p:animEffect transition="in" filter="fade">
                                      <p:cBhvr>
                                        <p:cTn id="52" dur="500"/>
                                        <p:tgtEl>
                                          <p:spTgt spid="42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1"/>
        <p:cNvGrpSpPr/>
        <p:nvPr/>
      </p:nvGrpSpPr>
      <p:grpSpPr>
        <a:xfrm>
          <a:off x="0" y="0"/>
          <a:ext cx="0" cy="0"/>
          <a:chOff x="0" y="0"/>
          <a:chExt cx="0" cy="0"/>
        </a:xfrm>
      </p:grpSpPr>
      <p:sp>
        <p:nvSpPr>
          <p:cNvPr id="432" name="Google Shape;432;g1958c709867_0_20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433" name="Google Shape;433;g1958c709867_0_206"/>
          <p:cNvSpPr/>
          <p:nvPr/>
        </p:nvSpPr>
        <p:spPr>
          <a:xfrm>
            <a:off x="0" y="0"/>
            <a:ext cx="46545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434" name="Google Shape;434;g1958c709867_0_206"/>
          <p:cNvSpPr txBox="1">
            <a:spLocks noGrp="1"/>
          </p:cNvSpPr>
          <p:nvPr>
            <p:ph type="title"/>
          </p:nvPr>
        </p:nvSpPr>
        <p:spPr>
          <a:xfrm>
            <a:off x="964788" y="804333"/>
            <a:ext cx="3392100" cy="5249400"/>
          </a:xfrm>
          <a:prstGeom prst="rect">
            <a:avLst/>
          </a:prstGeom>
          <a:noFill/>
          <a:ln>
            <a:noFill/>
          </a:ln>
        </p:spPr>
        <p:txBody>
          <a:bodyPr spcFirstLastPara="1" wrap="square" lIns="91425" tIns="45700" rIns="91425" bIns="45700" anchor="ctr" anchorCtr="0">
            <a:normAutofit/>
          </a:bodyPr>
          <a:lstStyle/>
          <a:p>
            <a:pPr marL="0" lvl="0" indent="0" algn="r" rtl="0">
              <a:lnSpc>
                <a:spcPct val="80000"/>
              </a:lnSpc>
              <a:spcBef>
                <a:spcPts val="0"/>
              </a:spcBef>
              <a:spcAft>
                <a:spcPts val="0"/>
              </a:spcAft>
              <a:buClr>
                <a:srgbClr val="FFFFFF"/>
              </a:buClr>
              <a:buSzPts val="4400"/>
              <a:buFont typeface="Twentieth Century"/>
              <a:buNone/>
            </a:pPr>
            <a:r>
              <a:rPr lang="en-GB">
                <a:solidFill>
                  <a:srgbClr val="FFFFFF"/>
                </a:solidFill>
              </a:rPr>
              <a:t>USEFUL RESOURCES</a:t>
            </a:r>
            <a:endParaRPr/>
          </a:p>
        </p:txBody>
      </p:sp>
      <p:sp>
        <p:nvSpPr>
          <p:cNvPr id="435" name="Google Shape;435;g1958c709867_0_206"/>
          <p:cNvSpPr txBox="1">
            <a:spLocks noGrp="1"/>
          </p:cNvSpPr>
          <p:nvPr>
            <p:ph type="body" idx="1"/>
          </p:nvPr>
        </p:nvSpPr>
        <p:spPr>
          <a:xfrm>
            <a:off x="4951048" y="804333"/>
            <a:ext cx="6306000" cy="5249400"/>
          </a:xfrm>
          <a:prstGeom prst="rect">
            <a:avLst/>
          </a:prstGeom>
          <a:noFill/>
          <a:ln>
            <a:noFill/>
          </a:ln>
        </p:spPr>
        <p:txBody>
          <a:bodyPr spcFirstLastPara="1" wrap="square" lIns="45700" tIns="45700" rIns="45700" bIns="45700" anchor="ctr" anchorCtr="0">
            <a:normAutofit lnSpcReduction="10000"/>
          </a:bodyPr>
          <a:lstStyle/>
          <a:p>
            <a:pPr marL="91440" lvl="0" indent="-91440" algn="l" rtl="0">
              <a:lnSpc>
                <a:spcPct val="90000"/>
              </a:lnSpc>
              <a:spcBef>
                <a:spcPts val="0"/>
              </a:spcBef>
              <a:spcAft>
                <a:spcPts val="0"/>
              </a:spcAft>
              <a:buSzPts val="1700"/>
              <a:buNone/>
            </a:pPr>
            <a:r>
              <a:rPr lang="en-GB" sz="1700" b="1"/>
              <a:t>Active Independence</a:t>
            </a:r>
            <a:endParaRPr/>
          </a:p>
          <a:p>
            <a:pPr marL="91440" lvl="0" indent="-91440" algn="l" rtl="0">
              <a:lnSpc>
                <a:spcPct val="90000"/>
              </a:lnSpc>
              <a:spcBef>
                <a:spcPts val="1400"/>
              </a:spcBef>
              <a:spcAft>
                <a:spcPts val="0"/>
              </a:spcAft>
              <a:buSzPts val="1700"/>
              <a:buNone/>
            </a:pPr>
            <a:r>
              <a:rPr lang="en-GB" sz="1700"/>
              <a:t>Online courses, knowledge base, PA Register</a:t>
            </a:r>
            <a:endParaRPr/>
          </a:p>
          <a:p>
            <a:pPr marL="91440" lvl="0" indent="-91440" algn="l" rtl="0">
              <a:lnSpc>
                <a:spcPct val="90000"/>
              </a:lnSpc>
              <a:spcBef>
                <a:spcPts val="1400"/>
              </a:spcBef>
              <a:spcAft>
                <a:spcPts val="0"/>
              </a:spcAft>
              <a:buSzPts val="1700"/>
              <a:buNone/>
            </a:pPr>
            <a:r>
              <a:rPr lang="en-GB" sz="1700" u="sng">
                <a:solidFill>
                  <a:schemeClr val="hlink"/>
                </a:solidFill>
                <a:hlinkClick r:id="rId3"/>
              </a:rPr>
              <a:t>Www.activeindependence.org</a:t>
            </a:r>
            <a:endParaRPr sz="1700"/>
          </a:p>
          <a:p>
            <a:pPr marL="91440" lvl="0" indent="-91440" algn="l" rtl="0">
              <a:lnSpc>
                <a:spcPct val="90000"/>
              </a:lnSpc>
              <a:spcBef>
                <a:spcPts val="1400"/>
              </a:spcBef>
              <a:spcAft>
                <a:spcPts val="0"/>
              </a:spcAft>
              <a:buSzPts val="1700"/>
              <a:buNone/>
            </a:pPr>
            <a:r>
              <a:rPr lang="en-GB" sz="1700" b="1"/>
              <a:t>Skills for Care</a:t>
            </a:r>
            <a:endParaRPr/>
          </a:p>
          <a:p>
            <a:pPr marL="91440" lvl="0" indent="-91440" algn="l" rtl="0">
              <a:lnSpc>
                <a:spcPct val="90000"/>
              </a:lnSpc>
              <a:spcBef>
                <a:spcPts val="1400"/>
              </a:spcBef>
              <a:spcAft>
                <a:spcPts val="0"/>
              </a:spcAft>
              <a:buSzPts val="1700"/>
              <a:buNone/>
            </a:pPr>
            <a:r>
              <a:rPr lang="en-GB" sz="1700"/>
              <a:t>Learning and development hubs for individual employers and PAs</a:t>
            </a:r>
            <a:endParaRPr/>
          </a:p>
          <a:p>
            <a:pPr marL="91440" lvl="0" indent="-91440" algn="l" rtl="0">
              <a:lnSpc>
                <a:spcPct val="90000"/>
              </a:lnSpc>
              <a:spcBef>
                <a:spcPts val="1400"/>
              </a:spcBef>
              <a:spcAft>
                <a:spcPts val="0"/>
              </a:spcAft>
              <a:buSzPts val="1700"/>
              <a:buNone/>
            </a:pPr>
            <a:r>
              <a:rPr lang="en-GB" sz="1700" u="sng">
                <a:solidFill>
                  <a:schemeClr val="hlink"/>
                </a:solidFill>
                <a:hlinkClick r:id="rId4"/>
              </a:rPr>
              <a:t>Www.skillsforcare.org.uk</a:t>
            </a:r>
            <a:endParaRPr sz="1700"/>
          </a:p>
          <a:p>
            <a:pPr marL="91440" lvl="0" indent="-91440" algn="l" rtl="0">
              <a:lnSpc>
                <a:spcPct val="90000"/>
              </a:lnSpc>
              <a:spcBef>
                <a:spcPts val="1400"/>
              </a:spcBef>
              <a:spcAft>
                <a:spcPts val="0"/>
              </a:spcAft>
              <a:buSzPts val="1700"/>
              <a:buNone/>
            </a:pPr>
            <a:r>
              <a:rPr lang="en-GB" sz="1700" b="1"/>
              <a:t>TLAP</a:t>
            </a:r>
            <a:endParaRPr/>
          </a:p>
          <a:p>
            <a:pPr marL="91440" lvl="0" indent="-91440" algn="l" rtl="0">
              <a:lnSpc>
                <a:spcPct val="90000"/>
              </a:lnSpc>
              <a:spcBef>
                <a:spcPts val="1400"/>
              </a:spcBef>
              <a:spcAft>
                <a:spcPts val="0"/>
              </a:spcAft>
              <a:buSzPts val="1700"/>
              <a:buNone/>
            </a:pPr>
            <a:r>
              <a:rPr lang="en-GB" sz="1700"/>
              <a:t>Research and information</a:t>
            </a:r>
            <a:endParaRPr/>
          </a:p>
          <a:p>
            <a:pPr marL="91440" lvl="0" indent="-91440" algn="l" rtl="0">
              <a:lnSpc>
                <a:spcPct val="90000"/>
              </a:lnSpc>
              <a:spcBef>
                <a:spcPts val="1400"/>
              </a:spcBef>
              <a:spcAft>
                <a:spcPts val="0"/>
              </a:spcAft>
              <a:buSzPts val="1700"/>
              <a:buNone/>
            </a:pPr>
            <a:r>
              <a:rPr lang="en-GB" sz="1700" u="sng">
                <a:solidFill>
                  <a:schemeClr val="hlink"/>
                </a:solidFill>
                <a:hlinkClick r:id="rId5"/>
              </a:rPr>
              <a:t>Www.thinklocalactpersonal.org.uk</a:t>
            </a:r>
            <a:endParaRPr sz="1700"/>
          </a:p>
          <a:p>
            <a:pPr marL="91440" lvl="0" indent="-91440" algn="l" rtl="0">
              <a:lnSpc>
                <a:spcPct val="90000"/>
              </a:lnSpc>
              <a:spcBef>
                <a:spcPts val="1400"/>
              </a:spcBef>
              <a:spcAft>
                <a:spcPts val="0"/>
              </a:spcAft>
              <a:buSzPts val="1700"/>
              <a:buNone/>
            </a:pPr>
            <a:r>
              <a:rPr lang="en-GB" sz="1700" b="1"/>
              <a:t>Gov Website</a:t>
            </a:r>
            <a:endParaRPr/>
          </a:p>
          <a:p>
            <a:pPr marL="91440" lvl="0" indent="-91440" algn="l" rtl="0">
              <a:lnSpc>
                <a:spcPct val="90000"/>
              </a:lnSpc>
              <a:spcBef>
                <a:spcPts val="1400"/>
              </a:spcBef>
              <a:spcAft>
                <a:spcPts val="0"/>
              </a:spcAft>
              <a:buSzPts val="1700"/>
              <a:buNone/>
            </a:pPr>
            <a:r>
              <a:rPr lang="en-GB" sz="1700"/>
              <a:t>Employer responsibilities</a:t>
            </a:r>
            <a:endParaRPr/>
          </a:p>
          <a:p>
            <a:pPr marL="91440" lvl="0" indent="-91440" algn="l" rtl="0">
              <a:lnSpc>
                <a:spcPct val="90000"/>
              </a:lnSpc>
              <a:spcBef>
                <a:spcPts val="1400"/>
              </a:spcBef>
              <a:spcAft>
                <a:spcPts val="0"/>
              </a:spcAft>
              <a:buSzPts val="1700"/>
              <a:buNone/>
            </a:pPr>
            <a:r>
              <a:rPr lang="en-GB" sz="1700" u="sng">
                <a:solidFill>
                  <a:schemeClr val="hlink"/>
                </a:solidFill>
                <a:hlinkClick r:id="rId6"/>
              </a:rPr>
              <a:t>www.gov.uk</a:t>
            </a:r>
            <a:endParaRPr sz="1700"/>
          </a:p>
          <a:p>
            <a:pPr marL="91440" lvl="0" indent="-91440" algn="l" rtl="0">
              <a:lnSpc>
                <a:spcPct val="90000"/>
              </a:lnSpc>
              <a:spcBef>
                <a:spcPts val="1400"/>
              </a:spcBef>
              <a:spcAft>
                <a:spcPts val="0"/>
              </a:spcAft>
              <a:buSzPts val="1700"/>
              <a:buNone/>
            </a:pPr>
            <a:endParaRPr sz="17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g184e5249b7b_0_594"/>
          <p:cNvSpPr/>
          <p:nvPr/>
        </p:nvSpPr>
        <p:spPr>
          <a:xfrm rot="496563">
            <a:off x="1529213" y="566270"/>
            <a:ext cx="8191025" cy="4464888"/>
          </a:xfrm>
          <a:prstGeom prst="cloud">
            <a:avLst/>
          </a:prstGeom>
          <a:solidFill>
            <a:srgbClr val="3C78D8"/>
          </a:solidFill>
          <a:ln w="9525" cap="flat" cmpd="sng">
            <a:solidFill>
              <a:srgbClr val="EA999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441" name="Google Shape;441;g184e5249b7b_0_594"/>
          <p:cNvSpPr/>
          <p:nvPr/>
        </p:nvSpPr>
        <p:spPr>
          <a:xfrm>
            <a:off x="3479193" y="1875900"/>
            <a:ext cx="4291094" cy="1625226"/>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FF00FF"/>
                </a:solidFill>
                <a:latin typeface="Arial"/>
              </a:rPr>
              <a:t>Q&amp;A</a:t>
            </a:r>
          </a:p>
        </p:txBody>
      </p:sp>
      <p:sp>
        <p:nvSpPr>
          <p:cNvPr id="442" name="Google Shape;442;g184e5249b7b_0_594"/>
          <p:cNvSpPr txBox="1"/>
          <p:nvPr/>
        </p:nvSpPr>
        <p:spPr>
          <a:xfrm>
            <a:off x="687300" y="5035167"/>
            <a:ext cx="11295600" cy="5388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4000"/>
              <a:buFont typeface="Arial"/>
              <a:buNone/>
            </a:pPr>
            <a:endParaRPr sz="1900" b="0" i="0" u="none" strike="noStrike" cap="none">
              <a:solidFill>
                <a:srgbClr val="000000"/>
              </a:solidFill>
              <a:latin typeface="Open Sans"/>
              <a:ea typeface="Open Sans"/>
              <a:cs typeface="Open Sans"/>
              <a:sym typeface="Open Sans"/>
            </a:endParaRPr>
          </a:p>
        </p:txBody>
      </p:sp>
      <p:sp>
        <p:nvSpPr>
          <p:cNvPr id="443" name="Google Shape;443;g184e5249b7b_0_594"/>
          <p:cNvSpPr txBox="1">
            <a:spLocks noGrp="1"/>
          </p:cNvSpPr>
          <p:nvPr>
            <p:ph type="sldNum" idx="12"/>
          </p:nvPr>
        </p:nvSpPr>
        <p:spPr>
          <a:xfrm>
            <a:off x="15062148" y="8290164"/>
            <a:ext cx="975600" cy="699600"/>
          </a:xfrm>
          <a:prstGeom prst="rect">
            <a:avLst/>
          </a:prstGeom>
          <a:noFill/>
          <a:ln>
            <a:noFill/>
          </a:ln>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GB"/>
              <a:t>12</a:t>
            </a:fld>
            <a:endParaRPr/>
          </a:p>
        </p:txBody>
      </p:sp>
      <p:pic>
        <p:nvPicPr>
          <p:cNvPr id="444" name="Google Shape;444;g184e5249b7b_0_594"/>
          <p:cNvPicPr preferRelativeResize="0"/>
          <p:nvPr/>
        </p:nvPicPr>
        <p:blipFill rotWithShape="1">
          <a:blip r:embed="rId3">
            <a:alphaModFix/>
          </a:blip>
          <a:srcRect/>
          <a:stretch/>
        </p:blipFill>
        <p:spPr>
          <a:xfrm>
            <a:off x="8661393" y="5879760"/>
            <a:ext cx="3530600" cy="805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g184e5249b7b_0_682"/>
          <p:cNvSpPr txBox="1">
            <a:spLocks noGrp="1"/>
          </p:cNvSpPr>
          <p:nvPr>
            <p:ph type="title"/>
          </p:nvPr>
        </p:nvSpPr>
        <p:spPr>
          <a:xfrm>
            <a:off x="415600" y="593367"/>
            <a:ext cx="11360700" cy="9432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GB"/>
              <a:t>Michelle Stevens - Kinetic Nursing Services Rotherham</a:t>
            </a:r>
            <a:endParaRPr/>
          </a:p>
        </p:txBody>
      </p:sp>
      <p:pic>
        <p:nvPicPr>
          <p:cNvPr id="450" name="Google Shape;450;g184e5249b7b_0_682"/>
          <p:cNvPicPr preferRelativeResize="0"/>
          <p:nvPr/>
        </p:nvPicPr>
        <p:blipFill>
          <a:blip r:embed="rId3">
            <a:alphaModFix/>
          </a:blip>
          <a:stretch>
            <a:fillRect/>
          </a:stretch>
        </p:blipFill>
        <p:spPr>
          <a:xfrm>
            <a:off x="4192975" y="1398774"/>
            <a:ext cx="3748800" cy="3748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g184e5249b7b_0_688"/>
          <p:cNvSpPr/>
          <p:nvPr/>
        </p:nvSpPr>
        <p:spPr>
          <a:xfrm rot="496563">
            <a:off x="1529213" y="566270"/>
            <a:ext cx="8191025" cy="4464888"/>
          </a:xfrm>
          <a:prstGeom prst="cloud">
            <a:avLst/>
          </a:prstGeom>
          <a:solidFill>
            <a:srgbClr val="3C78D8"/>
          </a:solidFill>
          <a:ln w="9525" cap="flat" cmpd="sng">
            <a:solidFill>
              <a:srgbClr val="EA999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456" name="Google Shape;456;g184e5249b7b_0_688"/>
          <p:cNvSpPr/>
          <p:nvPr/>
        </p:nvSpPr>
        <p:spPr>
          <a:xfrm>
            <a:off x="3479193" y="1875900"/>
            <a:ext cx="4291094" cy="1625226"/>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FF00FF"/>
                </a:solidFill>
                <a:latin typeface="Arial"/>
              </a:rPr>
              <a:t>Q&amp;A</a:t>
            </a:r>
          </a:p>
        </p:txBody>
      </p:sp>
      <p:sp>
        <p:nvSpPr>
          <p:cNvPr id="457" name="Google Shape;457;g184e5249b7b_0_688"/>
          <p:cNvSpPr txBox="1"/>
          <p:nvPr/>
        </p:nvSpPr>
        <p:spPr>
          <a:xfrm>
            <a:off x="687300" y="5035167"/>
            <a:ext cx="11295600" cy="5388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4000"/>
              <a:buFont typeface="Arial"/>
              <a:buNone/>
            </a:pPr>
            <a:endParaRPr sz="1900" b="0" i="0" u="none" strike="noStrike" cap="none">
              <a:solidFill>
                <a:srgbClr val="000000"/>
              </a:solidFill>
              <a:latin typeface="Open Sans"/>
              <a:ea typeface="Open Sans"/>
              <a:cs typeface="Open Sans"/>
              <a:sym typeface="Open Sans"/>
            </a:endParaRPr>
          </a:p>
        </p:txBody>
      </p:sp>
      <p:sp>
        <p:nvSpPr>
          <p:cNvPr id="458" name="Google Shape;458;g184e5249b7b_0_688"/>
          <p:cNvSpPr txBox="1">
            <a:spLocks noGrp="1"/>
          </p:cNvSpPr>
          <p:nvPr>
            <p:ph type="sldNum" idx="12"/>
          </p:nvPr>
        </p:nvSpPr>
        <p:spPr>
          <a:xfrm>
            <a:off x="15062148" y="8290164"/>
            <a:ext cx="975600" cy="699600"/>
          </a:xfrm>
          <a:prstGeom prst="rect">
            <a:avLst/>
          </a:prstGeom>
          <a:noFill/>
          <a:ln>
            <a:noFill/>
          </a:ln>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GB"/>
              <a:t>14</a:t>
            </a:fld>
            <a:endParaRPr/>
          </a:p>
        </p:txBody>
      </p:sp>
      <p:pic>
        <p:nvPicPr>
          <p:cNvPr id="459" name="Google Shape;459;g184e5249b7b_0_688"/>
          <p:cNvPicPr preferRelativeResize="0"/>
          <p:nvPr/>
        </p:nvPicPr>
        <p:blipFill rotWithShape="1">
          <a:blip r:embed="rId3">
            <a:alphaModFix/>
          </a:blip>
          <a:srcRect/>
          <a:stretch/>
        </p:blipFill>
        <p:spPr>
          <a:xfrm>
            <a:off x="8661393" y="5879760"/>
            <a:ext cx="3530600" cy="805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pic>
        <p:nvPicPr>
          <p:cNvPr id="465" name="Google Shape;465;g1979c590711_0_409" descr="Background pattern&#10;&#10;Description automatically generated"/>
          <p:cNvPicPr preferRelativeResize="0"/>
          <p:nvPr/>
        </p:nvPicPr>
        <p:blipFill rotWithShape="1">
          <a:blip r:embed="rId3">
            <a:alphaModFix/>
          </a:blip>
          <a:srcRect/>
          <a:stretch/>
        </p:blipFill>
        <p:spPr>
          <a:xfrm>
            <a:off x="-5751" y="-2336"/>
            <a:ext cx="12261010" cy="6905804"/>
          </a:xfrm>
          <a:prstGeom prst="rect">
            <a:avLst/>
          </a:prstGeom>
          <a:noFill/>
          <a:ln>
            <a:noFill/>
          </a:ln>
        </p:spPr>
      </p:pic>
      <p:sp>
        <p:nvSpPr>
          <p:cNvPr id="466" name="Google Shape;466;g1979c590711_0_409"/>
          <p:cNvSpPr txBox="1">
            <a:spLocks noGrp="1"/>
          </p:cNvSpPr>
          <p:nvPr>
            <p:ph type="ctrTitle"/>
          </p:nvPr>
        </p:nvSpPr>
        <p:spPr>
          <a:xfrm>
            <a:off x="2214113" y="1251759"/>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Lato"/>
              <a:buNone/>
            </a:pPr>
            <a:r>
              <a:rPr lang="en-GB" b="1">
                <a:latin typeface="Lato"/>
                <a:ea typeface="Lato"/>
                <a:cs typeface="Lato"/>
                <a:sym typeface="Lato"/>
              </a:rPr>
              <a:t>Rotherham Hospice </a:t>
            </a:r>
            <a:endParaRPr/>
          </a:p>
        </p:txBody>
      </p:sp>
      <p:sp>
        <p:nvSpPr>
          <p:cNvPr id="467" name="Google Shape;467;g1979c590711_0_409"/>
          <p:cNvSpPr txBox="1"/>
          <p:nvPr/>
        </p:nvSpPr>
        <p:spPr>
          <a:xfrm>
            <a:off x="5005450" y="3829800"/>
            <a:ext cx="55932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600">
                <a:latin typeface="Calibri"/>
                <a:ea typeface="Calibri"/>
                <a:cs typeface="Calibri"/>
                <a:sym typeface="Calibri"/>
              </a:rPr>
              <a:t>Jayne Lowe</a:t>
            </a:r>
            <a:endParaRPr sz="3600">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pic>
        <p:nvPicPr>
          <p:cNvPr id="473" name="Google Shape;473;g1979c590711_0_415" descr="Background pattern&#10;&#10;Description automatically generated"/>
          <p:cNvPicPr preferRelativeResize="0"/>
          <p:nvPr/>
        </p:nvPicPr>
        <p:blipFill rotWithShape="1">
          <a:blip r:embed="rId3">
            <a:alphaModFix/>
          </a:blip>
          <a:srcRect/>
          <a:stretch/>
        </p:blipFill>
        <p:spPr>
          <a:xfrm>
            <a:off x="-5751" y="-2336"/>
            <a:ext cx="12203501" cy="6862671"/>
          </a:xfrm>
          <a:prstGeom prst="rect">
            <a:avLst/>
          </a:prstGeom>
          <a:noFill/>
          <a:ln>
            <a:noFill/>
          </a:ln>
        </p:spPr>
      </p:pic>
      <p:sp>
        <p:nvSpPr>
          <p:cNvPr id="474" name="Google Shape;474;g1979c590711_0_415"/>
          <p:cNvSpPr txBox="1"/>
          <p:nvPr/>
        </p:nvSpPr>
        <p:spPr>
          <a:xfrm>
            <a:off x="2808992" y="1463140"/>
            <a:ext cx="6574200" cy="2862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6000" b="1">
              <a:solidFill>
                <a:schemeClr val="dk1"/>
              </a:solidFill>
              <a:latin typeface="Lato"/>
              <a:ea typeface="Lato"/>
              <a:cs typeface="Lato"/>
              <a:sym typeface="Lato"/>
            </a:endParaRPr>
          </a:p>
          <a:p>
            <a:pPr marL="0" marR="0" lvl="0" indent="0" algn="ctr" rtl="0">
              <a:spcBef>
                <a:spcPts val="0"/>
              </a:spcBef>
              <a:spcAft>
                <a:spcPts val="0"/>
              </a:spcAft>
              <a:buNone/>
            </a:pPr>
            <a:r>
              <a:rPr lang="en-GB" sz="6000" b="1">
                <a:solidFill>
                  <a:schemeClr val="dk1"/>
                </a:solidFill>
                <a:latin typeface="Lato"/>
                <a:ea typeface="Lato"/>
                <a:cs typeface="Lato"/>
                <a:sym typeface="Lato"/>
              </a:rPr>
              <a:t>About me </a:t>
            </a:r>
            <a:endParaRPr sz="6000" b="1">
              <a:solidFill>
                <a:schemeClr val="dk1"/>
              </a:solidFill>
              <a:latin typeface="Lato"/>
              <a:ea typeface="Lato"/>
              <a:cs typeface="Lato"/>
              <a:sym typeface="Lato"/>
            </a:endParaRPr>
          </a:p>
          <a:p>
            <a:pPr marL="0" marR="0" lvl="0" indent="0" algn="l" rtl="0">
              <a:spcBef>
                <a:spcPts val="0"/>
              </a:spcBef>
              <a:spcAft>
                <a:spcPts val="0"/>
              </a:spcAft>
              <a:buNone/>
            </a:pPr>
            <a:endParaRPr sz="6000" b="1">
              <a:solidFill>
                <a:schemeClr val="dk1"/>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480" name="Google Shape;480;g1979c590711_0_421" descr="A picture containing text&#10;&#10;Description automatically generated"/>
          <p:cNvPicPr preferRelativeResize="0"/>
          <p:nvPr/>
        </p:nvPicPr>
        <p:blipFill rotWithShape="1">
          <a:blip r:embed="rId3">
            <a:alphaModFix/>
          </a:blip>
          <a:srcRect/>
          <a:stretch/>
        </p:blipFill>
        <p:spPr>
          <a:xfrm>
            <a:off x="-5751" y="-2336"/>
            <a:ext cx="12203501" cy="6862671"/>
          </a:xfrm>
          <a:prstGeom prst="rect">
            <a:avLst/>
          </a:prstGeom>
          <a:noFill/>
          <a:ln>
            <a:noFill/>
          </a:ln>
        </p:spPr>
      </p:pic>
      <p:sp>
        <p:nvSpPr>
          <p:cNvPr id="481" name="Google Shape;481;g1979c590711_0_421"/>
          <p:cNvSpPr txBox="1"/>
          <p:nvPr/>
        </p:nvSpPr>
        <p:spPr>
          <a:xfrm>
            <a:off x="3254690" y="1103705"/>
            <a:ext cx="7249800" cy="381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a:solidFill>
                  <a:schemeClr val="dk1"/>
                </a:solidFill>
                <a:latin typeface="Calibri"/>
                <a:ea typeface="Calibri"/>
                <a:cs typeface="Calibri"/>
                <a:sym typeface="Calibri"/>
              </a:rPr>
              <a:t>I have 24 years of Nursing experience, caring for a diverse range of patients in a number of different roles – over 6 of these in leadership roles within the Emergency Department, Palliative Care Unit and Acute and Same Day Emergency Care.</a:t>
            </a:r>
            <a:endParaRPr sz="2200">
              <a:solidFill>
                <a:schemeClr val="dk1"/>
              </a:solidFill>
              <a:latin typeface="Calibri"/>
              <a:ea typeface="Calibri"/>
              <a:cs typeface="Calibri"/>
              <a:sym typeface="Calibri"/>
            </a:endParaRPr>
          </a:p>
          <a:p>
            <a:pPr marL="0" marR="0" lvl="0" indent="0" algn="l" rtl="0">
              <a:spcBef>
                <a:spcPts val="0"/>
              </a:spcBef>
              <a:spcAft>
                <a:spcPts val="0"/>
              </a:spcAft>
              <a:buNone/>
            </a:pPr>
            <a:r>
              <a:rPr lang="en-GB" sz="2200">
                <a:solidFill>
                  <a:schemeClr val="dk1"/>
                </a:solidFill>
                <a:latin typeface="Calibri"/>
                <a:ea typeface="Calibri"/>
                <a:cs typeface="Calibri"/>
                <a:sym typeface="Calibri"/>
              </a:rPr>
              <a:t>My previous Roles are Clinical Support Worker, Ward Clerk and Clinical Technician in Acute Medicine &amp; Plastics and Burns. Staff Nurse and Sister in an Emergency Department, Ward Manager on a Palliative care unit and Matron in Acute Medicine </a:t>
            </a:r>
            <a:endParaRPr/>
          </a:p>
          <a:p>
            <a:pPr marL="0" marR="0" lvl="0" indent="0" algn="l" rtl="0">
              <a:spcBef>
                <a:spcPts val="0"/>
              </a:spcBef>
              <a:spcAft>
                <a:spcPts val="0"/>
              </a:spcAft>
              <a:buNone/>
            </a:pPr>
            <a:r>
              <a:rPr lang="en-GB" sz="2200">
                <a:solidFill>
                  <a:schemeClr val="dk1"/>
                </a:solidFill>
                <a:latin typeface="Calibri"/>
                <a:ea typeface="Calibri"/>
                <a:cs typeface="Calibri"/>
                <a:sym typeface="Calibri"/>
              </a:rPr>
              <a:t>I have been in my Role at Rotherham Hospice since July as Deputy Director of Clinical Services </a:t>
            </a:r>
            <a:endParaRPr sz="22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pic>
        <p:nvPicPr>
          <p:cNvPr id="487" name="Google Shape;487;g1979c590711_0_427" descr="Background pattern&#10;&#10;Description automatically generated"/>
          <p:cNvPicPr preferRelativeResize="0"/>
          <p:nvPr/>
        </p:nvPicPr>
        <p:blipFill rotWithShape="1">
          <a:blip r:embed="rId3">
            <a:alphaModFix/>
          </a:blip>
          <a:srcRect/>
          <a:stretch/>
        </p:blipFill>
        <p:spPr>
          <a:xfrm>
            <a:off x="-5751" y="-2336"/>
            <a:ext cx="12203501" cy="6862671"/>
          </a:xfrm>
          <a:prstGeom prst="rect">
            <a:avLst/>
          </a:prstGeom>
          <a:noFill/>
          <a:ln>
            <a:noFill/>
          </a:ln>
        </p:spPr>
      </p:pic>
      <p:sp>
        <p:nvSpPr>
          <p:cNvPr id="488" name="Google Shape;488;g1979c590711_0_427"/>
          <p:cNvSpPr txBox="1"/>
          <p:nvPr/>
        </p:nvSpPr>
        <p:spPr>
          <a:xfrm>
            <a:off x="2808993" y="2670838"/>
            <a:ext cx="6574200" cy="1108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6600" b="1">
                <a:solidFill>
                  <a:schemeClr val="dk1"/>
                </a:solidFill>
                <a:latin typeface="Lato"/>
                <a:ea typeface="Lato"/>
                <a:cs typeface="Lato"/>
                <a:sym typeface="Lato"/>
              </a:rPr>
              <a:t>Impatient Unit </a:t>
            </a:r>
            <a:endParaRPr sz="6600" b="1">
              <a:solidFill>
                <a:schemeClr val="dk1"/>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pic>
        <p:nvPicPr>
          <p:cNvPr id="494" name="Google Shape;494;g1979c590711_0_433" descr="A picture containing text&#10;&#10;Description automatically generated"/>
          <p:cNvPicPr preferRelativeResize="0"/>
          <p:nvPr/>
        </p:nvPicPr>
        <p:blipFill rotWithShape="1">
          <a:blip r:embed="rId3">
            <a:alphaModFix/>
          </a:blip>
          <a:srcRect/>
          <a:stretch/>
        </p:blipFill>
        <p:spPr>
          <a:xfrm>
            <a:off x="-5751" y="-2336"/>
            <a:ext cx="12203501" cy="6862671"/>
          </a:xfrm>
          <a:prstGeom prst="rect">
            <a:avLst/>
          </a:prstGeom>
          <a:noFill/>
          <a:ln>
            <a:noFill/>
          </a:ln>
        </p:spPr>
      </p:pic>
      <p:sp>
        <p:nvSpPr>
          <p:cNvPr id="495" name="Google Shape;495;g1979c590711_0_433"/>
          <p:cNvSpPr txBox="1"/>
          <p:nvPr/>
        </p:nvSpPr>
        <p:spPr>
          <a:xfrm>
            <a:off x="771876" y="667969"/>
            <a:ext cx="5645700" cy="4525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chemeClr val="dk1"/>
                </a:solidFill>
                <a:latin typeface="Calibri"/>
                <a:ea typeface="Calibri"/>
                <a:cs typeface="Calibri"/>
                <a:sym typeface="Calibri"/>
              </a:rPr>
              <a:t>Our purpose-built, 14 bed Inpatient Unit offers expert care and attention 24 hours a day, 7 days a week. While our services are provided free of charge to patients and their families, we are an independent charity, and not NHS funded.</a:t>
            </a:r>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All 14 single rooms have ensuite facilities in the Hospice which have been furnished and equipped to an extremely high standard. This allows our patients to receive care within a homely setting where the focus is placed on the patient, not the illness.</a:t>
            </a:r>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g141c568e6fd_0_119"/>
          <p:cNvSpPr txBox="1">
            <a:spLocks noGrp="1"/>
          </p:cNvSpPr>
          <p:nvPr>
            <p:ph type="title"/>
          </p:nvPr>
        </p:nvSpPr>
        <p:spPr>
          <a:xfrm>
            <a:off x="415600" y="69067"/>
            <a:ext cx="11360700" cy="943200"/>
          </a:xfrm>
          <a:prstGeom prst="rect">
            <a:avLst/>
          </a:prstGeom>
          <a:noFill/>
          <a:ln>
            <a:noFill/>
          </a:ln>
        </p:spPr>
        <p:txBody>
          <a:bodyPr spcFirstLastPara="1" wrap="square" lIns="121900" tIns="121900" rIns="121900" bIns="121900" anchor="t" anchorCtr="0">
            <a:normAutofit fontScale="90000"/>
          </a:bodyPr>
          <a:lstStyle/>
          <a:p>
            <a:pPr marL="0" lvl="0" indent="0" algn="ctr" rtl="0">
              <a:lnSpc>
                <a:spcPct val="100000"/>
              </a:lnSpc>
              <a:spcBef>
                <a:spcPts val="0"/>
              </a:spcBef>
              <a:spcAft>
                <a:spcPts val="0"/>
              </a:spcAft>
              <a:buSzPct val="110415"/>
              <a:buNone/>
            </a:pPr>
            <a:r>
              <a:rPr lang="en-GB" u="sng">
                <a:solidFill>
                  <a:srgbClr val="2F3D85"/>
                </a:solidFill>
                <a:latin typeface="Open Sans"/>
                <a:ea typeface="Open Sans"/>
                <a:cs typeface="Open Sans"/>
                <a:sym typeface="Open Sans"/>
              </a:rPr>
              <a:t>Ground Rules</a:t>
            </a:r>
            <a:endParaRPr u="sng">
              <a:solidFill>
                <a:srgbClr val="2F3D85"/>
              </a:solidFill>
              <a:latin typeface="Open Sans"/>
              <a:ea typeface="Open Sans"/>
              <a:cs typeface="Open Sans"/>
              <a:sym typeface="Open Sans"/>
            </a:endParaRPr>
          </a:p>
        </p:txBody>
      </p:sp>
      <p:sp>
        <p:nvSpPr>
          <p:cNvPr id="333" name="Google Shape;333;g141c568e6fd_0_119"/>
          <p:cNvSpPr txBox="1">
            <a:spLocks noGrp="1"/>
          </p:cNvSpPr>
          <p:nvPr>
            <p:ph type="body" idx="1"/>
          </p:nvPr>
        </p:nvSpPr>
        <p:spPr>
          <a:xfrm>
            <a:off x="88800" y="608600"/>
            <a:ext cx="7311900" cy="6017700"/>
          </a:xfrm>
          <a:prstGeom prst="rect">
            <a:avLst/>
          </a:prstGeom>
          <a:noFill/>
          <a:ln>
            <a:noFill/>
          </a:ln>
        </p:spPr>
        <p:txBody>
          <a:bodyPr spcFirstLastPara="1" wrap="square" lIns="121900" tIns="121900" rIns="121900" bIns="121900" anchor="t" anchorCtr="0">
            <a:noAutofit/>
          </a:bodyPr>
          <a:lstStyle/>
          <a:p>
            <a:pPr marL="609600" lvl="0" indent="0" algn="l" rtl="0">
              <a:lnSpc>
                <a:spcPct val="150000"/>
              </a:lnSpc>
              <a:spcBef>
                <a:spcPts val="0"/>
              </a:spcBef>
              <a:spcAft>
                <a:spcPts val="0"/>
              </a:spcAft>
              <a:buSzPts val="1900"/>
              <a:buNone/>
            </a:pPr>
            <a:endParaRPr sz="1700">
              <a:solidFill>
                <a:srgbClr val="2F3D85"/>
              </a:solidFill>
            </a:endParaRPr>
          </a:p>
          <a:p>
            <a:pPr marL="609600" lvl="0" indent="-412750" algn="l" rtl="0">
              <a:lnSpc>
                <a:spcPct val="150000"/>
              </a:lnSpc>
              <a:spcBef>
                <a:spcPts val="0"/>
              </a:spcBef>
              <a:spcAft>
                <a:spcPts val="0"/>
              </a:spcAft>
              <a:buClr>
                <a:srgbClr val="000000"/>
              </a:buClr>
              <a:buSzPts val="1700"/>
              <a:buChar char="●"/>
            </a:pPr>
            <a:r>
              <a:rPr lang="en-GB" sz="1700">
                <a:solidFill>
                  <a:srgbClr val="2F3D85"/>
                </a:solidFill>
              </a:rPr>
              <a:t>If we lose you during the session or you have wifi connection issues, please rejoin the meeting, following the same link/meeting ID and password.</a:t>
            </a:r>
            <a:endParaRPr sz="1700">
              <a:solidFill>
                <a:srgbClr val="2F3D85"/>
              </a:solidFill>
            </a:endParaRPr>
          </a:p>
          <a:p>
            <a:pPr marL="609600" lvl="0" indent="-412750" algn="l" rtl="0">
              <a:lnSpc>
                <a:spcPct val="150000"/>
              </a:lnSpc>
              <a:spcBef>
                <a:spcPts val="0"/>
              </a:spcBef>
              <a:spcAft>
                <a:spcPts val="0"/>
              </a:spcAft>
              <a:buClr>
                <a:srgbClr val="2F3D85"/>
              </a:buClr>
              <a:buSzPts val="1700"/>
              <a:buChar char="●"/>
            </a:pPr>
            <a:r>
              <a:rPr lang="en-GB" sz="1700">
                <a:solidFill>
                  <a:srgbClr val="2F3D85"/>
                </a:solidFill>
              </a:rPr>
              <a:t>To limit background noise, please keep your microphone off unless speaking.</a:t>
            </a:r>
            <a:endParaRPr sz="1700">
              <a:solidFill>
                <a:srgbClr val="2F3D85"/>
              </a:solidFill>
            </a:endParaRPr>
          </a:p>
          <a:p>
            <a:pPr marL="609600" lvl="0" indent="-412750" algn="l" rtl="0">
              <a:lnSpc>
                <a:spcPct val="150000"/>
              </a:lnSpc>
              <a:spcBef>
                <a:spcPts val="0"/>
              </a:spcBef>
              <a:spcAft>
                <a:spcPts val="0"/>
              </a:spcAft>
              <a:buClr>
                <a:srgbClr val="2F3D85"/>
              </a:buClr>
              <a:buSzPts val="1700"/>
              <a:buChar char="●"/>
            </a:pPr>
            <a:r>
              <a:rPr lang="en-GB" sz="1700">
                <a:solidFill>
                  <a:srgbClr val="2F3D85"/>
                </a:solidFill>
              </a:rPr>
              <a:t>This is an information giving session, rather than a clinical advice session.</a:t>
            </a:r>
            <a:endParaRPr sz="1700">
              <a:solidFill>
                <a:srgbClr val="2F3D85"/>
              </a:solidFill>
            </a:endParaRPr>
          </a:p>
          <a:p>
            <a:pPr marL="609600" lvl="0" indent="-412750" algn="l" rtl="0">
              <a:lnSpc>
                <a:spcPct val="150000"/>
              </a:lnSpc>
              <a:spcBef>
                <a:spcPts val="0"/>
              </a:spcBef>
              <a:spcAft>
                <a:spcPts val="0"/>
              </a:spcAft>
              <a:buClr>
                <a:srgbClr val="2F3D85"/>
              </a:buClr>
              <a:buSzPts val="1700"/>
              <a:buChar char="●"/>
            </a:pPr>
            <a:r>
              <a:rPr lang="en-GB" sz="1700">
                <a:solidFill>
                  <a:srgbClr val="2F3D85"/>
                </a:solidFill>
              </a:rPr>
              <a:t>Any questions for our guest speakers should be asked at the end of their session, during the Q&amp;A section.</a:t>
            </a:r>
            <a:endParaRPr sz="1700">
              <a:solidFill>
                <a:srgbClr val="2F3D85"/>
              </a:solidFill>
            </a:endParaRPr>
          </a:p>
          <a:p>
            <a:pPr marL="609600" lvl="0" indent="-412750" algn="l" rtl="0">
              <a:lnSpc>
                <a:spcPct val="150000"/>
              </a:lnSpc>
              <a:spcBef>
                <a:spcPts val="0"/>
              </a:spcBef>
              <a:spcAft>
                <a:spcPts val="0"/>
              </a:spcAft>
              <a:buClr>
                <a:srgbClr val="2F3D85"/>
              </a:buClr>
              <a:buSzPts val="1700"/>
              <a:buChar char="●"/>
            </a:pPr>
            <a:r>
              <a:rPr lang="en-GB" sz="1700">
                <a:solidFill>
                  <a:srgbClr val="2F3D85"/>
                </a:solidFill>
              </a:rPr>
              <a:t>Please use the chat or raise your hand to connect with our guest</a:t>
            </a:r>
            <a:endParaRPr sz="1700">
              <a:solidFill>
                <a:srgbClr val="2F3D85"/>
              </a:solidFill>
            </a:endParaRPr>
          </a:p>
          <a:p>
            <a:pPr marL="0" lvl="0" indent="0" algn="l" rtl="0">
              <a:lnSpc>
                <a:spcPct val="150000"/>
              </a:lnSpc>
              <a:spcBef>
                <a:spcPts val="0"/>
              </a:spcBef>
              <a:spcAft>
                <a:spcPts val="0"/>
              </a:spcAft>
              <a:buSzPts val="1900"/>
              <a:buNone/>
            </a:pPr>
            <a:r>
              <a:rPr lang="en-GB" sz="1700">
                <a:solidFill>
                  <a:srgbClr val="2F3D85"/>
                </a:solidFill>
              </a:rPr>
              <a:t>                                        ……. And lastly ..…..</a:t>
            </a:r>
            <a:endParaRPr sz="1700">
              <a:solidFill>
                <a:srgbClr val="2F3D85"/>
              </a:solidFill>
            </a:endParaRPr>
          </a:p>
          <a:p>
            <a:pPr marL="0" lvl="0" indent="0" algn="ctr" rtl="0">
              <a:lnSpc>
                <a:spcPct val="150000"/>
              </a:lnSpc>
              <a:spcBef>
                <a:spcPts val="0"/>
              </a:spcBef>
              <a:spcAft>
                <a:spcPts val="0"/>
              </a:spcAft>
              <a:buSzPts val="1900"/>
              <a:buNone/>
            </a:pPr>
            <a:r>
              <a:rPr lang="en-GB" sz="1700">
                <a:solidFill>
                  <a:srgbClr val="2F3D85"/>
                </a:solidFill>
              </a:rPr>
              <a:t>Please be respectful to each other and each others opinions.</a:t>
            </a:r>
            <a:r>
              <a:rPr lang="en-GB" sz="2000" b="1">
                <a:solidFill>
                  <a:srgbClr val="2F3D85"/>
                </a:solidFill>
              </a:rPr>
              <a:t> </a:t>
            </a:r>
            <a:endParaRPr sz="2000" b="1">
              <a:solidFill>
                <a:srgbClr val="2F3D85"/>
              </a:solidFill>
            </a:endParaRPr>
          </a:p>
          <a:p>
            <a:pPr marL="0" lvl="0" indent="0" algn="ctr" rtl="0">
              <a:lnSpc>
                <a:spcPct val="150000"/>
              </a:lnSpc>
              <a:spcBef>
                <a:spcPts val="0"/>
              </a:spcBef>
              <a:spcAft>
                <a:spcPts val="0"/>
              </a:spcAft>
              <a:buSzPts val="1900"/>
              <a:buNone/>
            </a:pPr>
            <a:endParaRPr sz="500" b="1">
              <a:solidFill>
                <a:srgbClr val="2F3D85"/>
              </a:solidFill>
            </a:endParaRPr>
          </a:p>
          <a:p>
            <a:pPr marL="0" lvl="0" indent="0" algn="ctr" rtl="0">
              <a:lnSpc>
                <a:spcPct val="150000"/>
              </a:lnSpc>
              <a:spcBef>
                <a:spcPts val="0"/>
              </a:spcBef>
              <a:spcAft>
                <a:spcPts val="0"/>
              </a:spcAft>
              <a:buSzPts val="1900"/>
              <a:buNone/>
            </a:pPr>
            <a:r>
              <a:rPr lang="en-GB" sz="1700" b="1">
                <a:solidFill>
                  <a:srgbClr val="2F3D85"/>
                </a:solidFill>
              </a:rPr>
              <a:t>Thank you for attending and we hope you enjoy the session.</a:t>
            </a:r>
            <a:endParaRPr sz="1700" b="1">
              <a:solidFill>
                <a:srgbClr val="2F3D85"/>
              </a:solidFill>
            </a:endParaRPr>
          </a:p>
        </p:txBody>
      </p:sp>
      <p:pic>
        <p:nvPicPr>
          <p:cNvPr id="334" name="Google Shape;334;g141c568e6fd_0_119"/>
          <p:cNvPicPr preferRelativeResize="0"/>
          <p:nvPr/>
        </p:nvPicPr>
        <p:blipFill rotWithShape="1">
          <a:blip r:embed="rId3">
            <a:alphaModFix/>
          </a:blip>
          <a:srcRect/>
          <a:stretch/>
        </p:blipFill>
        <p:spPr>
          <a:xfrm>
            <a:off x="8661393" y="6052493"/>
            <a:ext cx="3530600" cy="805500"/>
          </a:xfrm>
          <a:prstGeom prst="rect">
            <a:avLst/>
          </a:prstGeom>
          <a:noFill/>
          <a:ln>
            <a:noFill/>
          </a:ln>
        </p:spPr>
      </p:pic>
      <p:sp>
        <p:nvSpPr>
          <p:cNvPr id="335" name="Google Shape;335;g141c568e6fd_0_119"/>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GB"/>
              <a:t>2</a:t>
            </a:fld>
            <a:endParaRPr/>
          </a:p>
        </p:txBody>
      </p:sp>
      <p:pic>
        <p:nvPicPr>
          <p:cNvPr id="336" name="Google Shape;336;g141c568e6fd_0_119"/>
          <p:cNvPicPr preferRelativeResize="0"/>
          <p:nvPr/>
        </p:nvPicPr>
        <p:blipFill rotWithShape="1">
          <a:blip r:embed="rId4">
            <a:alphaModFix/>
          </a:blip>
          <a:srcRect/>
          <a:stretch/>
        </p:blipFill>
        <p:spPr>
          <a:xfrm>
            <a:off x="0" y="-351833"/>
            <a:ext cx="1328733" cy="1328733"/>
          </a:xfrm>
          <a:prstGeom prst="rect">
            <a:avLst/>
          </a:prstGeom>
          <a:noFill/>
          <a:ln>
            <a:noFill/>
          </a:ln>
        </p:spPr>
      </p:pic>
      <p:pic>
        <p:nvPicPr>
          <p:cNvPr id="337" name="Google Shape;337;g141c568e6fd_0_119"/>
          <p:cNvPicPr preferRelativeResize="0"/>
          <p:nvPr/>
        </p:nvPicPr>
        <p:blipFill rotWithShape="1">
          <a:blip r:embed="rId4">
            <a:alphaModFix/>
          </a:blip>
          <a:srcRect/>
          <a:stretch/>
        </p:blipFill>
        <p:spPr>
          <a:xfrm>
            <a:off x="10863267" y="-256533"/>
            <a:ext cx="1328733" cy="132873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3"/>
                                        </p:tgtEl>
                                        <p:attrNameLst>
                                          <p:attrName>style.visibility</p:attrName>
                                        </p:attrNameLst>
                                      </p:cBhvr>
                                      <p:to>
                                        <p:strVal val="visible"/>
                                      </p:to>
                                    </p:set>
                                    <p:animEffect transition="in" filter="fade">
                                      <p:cBhvr>
                                        <p:cTn id="7" dur="1000"/>
                                        <p:tgtEl>
                                          <p:spTgt spid="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pic>
        <p:nvPicPr>
          <p:cNvPr id="501" name="Google Shape;501;g1979c590711_0_439" descr="Background pattern&#10;&#10;Description automatically generated"/>
          <p:cNvPicPr preferRelativeResize="0"/>
          <p:nvPr/>
        </p:nvPicPr>
        <p:blipFill rotWithShape="1">
          <a:blip r:embed="rId3">
            <a:alphaModFix/>
          </a:blip>
          <a:srcRect/>
          <a:stretch/>
        </p:blipFill>
        <p:spPr>
          <a:xfrm>
            <a:off x="-5751" y="-2336"/>
            <a:ext cx="12203501" cy="6862671"/>
          </a:xfrm>
          <a:prstGeom prst="rect">
            <a:avLst/>
          </a:prstGeom>
          <a:noFill/>
          <a:ln>
            <a:noFill/>
          </a:ln>
        </p:spPr>
      </p:pic>
      <p:sp>
        <p:nvSpPr>
          <p:cNvPr id="502" name="Google Shape;502;g1979c590711_0_439"/>
          <p:cNvSpPr txBox="1"/>
          <p:nvPr/>
        </p:nvSpPr>
        <p:spPr>
          <a:xfrm>
            <a:off x="2808993" y="2670838"/>
            <a:ext cx="7005600" cy="1108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6600" b="1">
                <a:solidFill>
                  <a:schemeClr val="dk1"/>
                </a:solidFill>
                <a:latin typeface="Lato"/>
                <a:ea typeface="Lato"/>
                <a:cs typeface="Lato"/>
                <a:sym typeface="Lato"/>
              </a:rPr>
              <a:t>Community Team</a:t>
            </a:r>
            <a:endParaRPr sz="18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pic>
        <p:nvPicPr>
          <p:cNvPr id="508" name="Google Shape;508;g1979c590711_0_445" descr="A picture containing text&#10;&#10;Description automatically generated"/>
          <p:cNvPicPr preferRelativeResize="0"/>
          <p:nvPr/>
        </p:nvPicPr>
        <p:blipFill rotWithShape="1">
          <a:blip r:embed="rId3">
            <a:alphaModFix/>
          </a:blip>
          <a:srcRect/>
          <a:stretch/>
        </p:blipFill>
        <p:spPr>
          <a:xfrm>
            <a:off x="-5751" y="-2336"/>
            <a:ext cx="12203501" cy="6862671"/>
          </a:xfrm>
          <a:prstGeom prst="rect">
            <a:avLst/>
          </a:prstGeom>
          <a:noFill/>
          <a:ln>
            <a:noFill/>
          </a:ln>
        </p:spPr>
      </p:pic>
      <p:sp>
        <p:nvSpPr>
          <p:cNvPr id="509" name="Google Shape;509;g1979c590711_0_445"/>
          <p:cNvSpPr txBox="1"/>
          <p:nvPr/>
        </p:nvSpPr>
        <p:spPr>
          <a:xfrm>
            <a:off x="800630" y="495440"/>
            <a:ext cx="5487600" cy="4771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900">
                <a:solidFill>
                  <a:srgbClr val="0F606F"/>
                </a:solidFill>
                <a:latin typeface="Calibri"/>
                <a:ea typeface="Calibri"/>
                <a:cs typeface="Calibri"/>
                <a:sym typeface="Calibri"/>
              </a:rPr>
              <a:t>Rotherham Hospice community team aims to support patients in their usual place of residence. This can be their home, care home, or family members’ home. The team is made up of Clinical Nurse Specialists, Palliative Care Nurses, Healthcare Support Workers, Physiotherapists, Occupational therapists, and volunteers. The hospice community team work alongside other community services, such as GPs, District Nurses, and other agencies, to best support a patient and those important to them.</a:t>
            </a:r>
            <a:endParaRPr sz="1900">
              <a:solidFill>
                <a:srgbClr val="0F606F"/>
              </a:solidFill>
              <a:latin typeface="Calibri"/>
              <a:ea typeface="Calibri"/>
              <a:cs typeface="Calibri"/>
              <a:sym typeface="Calibri"/>
            </a:endParaRPr>
          </a:p>
          <a:p>
            <a:pPr marL="0" marR="0" lvl="0" indent="0" algn="l" rtl="0">
              <a:spcBef>
                <a:spcPts val="0"/>
              </a:spcBef>
              <a:spcAft>
                <a:spcPts val="0"/>
              </a:spcAft>
              <a:buNone/>
            </a:pPr>
            <a:r>
              <a:rPr lang="en-GB" sz="1900">
                <a:solidFill>
                  <a:srgbClr val="0F606F"/>
                </a:solidFill>
                <a:latin typeface="Calibri"/>
                <a:ea typeface="Calibri"/>
                <a:cs typeface="Calibri"/>
                <a:sym typeface="Calibri"/>
              </a:rPr>
              <a:t>The Hospice at Home team provide a responsive service to patients in Rotherham. Providing symptom management, support for future planning and end of life care. The team has a 24/7 advice-line for patients, families and professionals, to access advice and discuss visits.</a:t>
            </a:r>
            <a:endParaRPr sz="1900">
              <a:solidFill>
                <a:srgbClr val="0F606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pic>
        <p:nvPicPr>
          <p:cNvPr id="515" name="Google Shape;515;g1979c590711_0_451" descr="Background pattern&#10;&#10;Description automatically generated"/>
          <p:cNvPicPr preferRelativeResize="0"/>
          <p:nvPr/>
        </p:nvPicPr>
        <p:blipFill rotWithShape="1">
          <a:blip r:embed="rId3">
            <a:alphaModFix/>
          </a:blip>
          <a:srcRect/>
          <a:stretch/>
        </p:blipFill>
        <p:spPr>
          <a:xfrm>
            <a:off x="-5751" y="-2336"/>
            <a:ext cx="12203501" cy="6862671"/>
          </a:xfrm>
          <a:prstGeom prst="rect">
            <a:avLst/>
          </a:prstGeom>
          <a:noFill/>
          <a:ln>
            <a:noFill/>
          </a:ln>
        </p:spPr>
      </p:pic>
      <p:sp>
        <p:nvSpPr>
          <p:cNvPr id="516" name="Google Shape;516;g1979c590711_0_451"/>
          <p:cNvSpPr txBox="1"/>
          <p:nvPr/>
        </p:nvSpPr>
        <p:spPr>
          <a:xfrm>
            <a:off x="2808993" y="2670838"/>
            <a:ext cx="7005600" cy="1108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6600" b="1">
                <a:solidFill>
                  <a:schemeClr val="dk1"/>
                </a:solidFill>
                <a:latin typeface="Lato"/>
                <a:ea typeface="Lato"/>
                <a:cs typeface="Lato"/>
                <a:sym typeface="Lato"/>
              </a:rPr>
              <a:t>Day Hospice</a:t>
            </a:r>
            <a:endParaRPr sz="18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pic>
        <p:nvPicPr>
          <p:cNvPr id="522" name="Google Shape;522;g1979c590711_0_457" descr="Graphical user interface, application&#10;&#10;Description automatically generated"/>
          <p:cNvPicPr preferRelativeResize="0"/>
          <p:nvPr/>
        </p:nvPicPr>
        <p:blipFill rotWithShape="1">
          <a:blip r:embed="rId3">
            <a:alphaModFix/>
          </a:blip>
          <a:srcRect/>
          <a:stretch/>
        </p:blipFill>
        <p:spPr>
          <a:xfrm>
            <a:off x="-5751" y="-2336"/>
            <a:ext cx="12203501" cy="6862671"/>
          </a:xfrm>
          <a:prstGeom prst="rect">
            <a:avLst/>
          </a:prstGeom>
          <a:noFill/>
          <a:ln>
            <a:noFill/>
          </a:ln>
        </p:spPr>
      </p:pic>
      <p:sp>
        <p:nvSpPr>
          <p:cNvPr id="523" name="Google Shape;523;g1979c590711_0_457"/>
          <p:cNvSpPr txBox="1"/>
          <p:nvPr/>
        </p:nvSpPr>
        <p:spPr>
          <a:xfrm>
            <a:off x="829385" y="696723"/>
            <a:ext cx="5487600" cy="45252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F606F"/>
              </a:buClr>
              <a:buSzPts val="2400"/>
              <a:buFont typeface="Arial "/>
              <a:buChar char="•"/>
            </a:pPr>
            <a:r>
              <a:rPr lang="en-GB" sz="2400">
                <a:solidFill>
                  <a:srgbClr val="0F606F"/>
                </a:solidFill>
                <a:latin typeface="Calibri"/>
                <a:ea typeface="Calibri"/>
                <a:cs typeface="Calibri"/>
                <a:sym typeface="Calibri"/>
              </a:rPr>
              <a:t>Managing symptoms such as pain, sickness and fatigue</a:t>
            </a:r>
            <a:endParaRPr sz="2400">
              <a:solidFill>
                <a:schemeClr val="dk1"/>
              </a:solidFill>
              <a:latin typeface="Calibri"/>
              <a:ea typeface="Calibri"/>
              <a:cs typeface="Calibri"/>
              <a:sym typeface="Calibri"/>
            </a:endParaRPr>
          </a:p>
          <a:p>
            <a:pPr marL="285750" marR="0" lvl="0" indent="-285750" algn="l" rtl="0">
              <a:spcBef>
                <a:spcPts val="0"/>
              </a:spcBef>
              <a:spcAft>
                <a:spcPts val="0"/>
              </a:spcAft>
              <a:buClr>
                <a:srgbClr val="0F606F"/>
              </a:buClr>
              <a:buSzPts val="2400"/>
              <a:buFont typeface="Arial "/>
              <a:buChar char="•"/>
            </a:pPr>
            <a:r>
              <a:rPr lang="en-GB" sz="2400">
                <a:solidFill>
                  <a:srgbClr val="0F606F"/>
                </a:solidFill>
                <a:latin typeface="Calibri"/>
                <a:ea typeface="Calibri"/>
                <a:cs typeface="Calibri"/>
                <a:sym typeface="Calibri"/>
              </a:rPr>
              <a:t>Adapting to difficult situations, address anxiety or emotional support</a:t>
            </a:r>
            <a:endParaRPr sz="2400">
              <a:solidFill>
                <a:schemeClr val="dk1"/>
              </a:solidFill>
              <a:latin typeface="Calibri"/>
              <a:ea typeface="Calibri"/>
              <a:cs typeface="Calibri"/>
              <a:sym typeface="Calibri"/>
            </a:endParaRPr>
          </a:p>
          <a:p>
            <a:pPr marL="285750" marR="0" lvl="0" indent="-285750" algn="l" rtl="0">
              <a:spcBef>
                <a:spcPts val="0"/>
              </a:spcBef>
              <a:spcAft>
                <a:spcPts val="0"/>
              </a:spcAft>
              <a:buClr>
                <a:srgbClr val="0F606F"/>
              </a:buClr>
              <a:buSzPts val="2400"/>
              <a:buFont typeface="Arial "/>
              <a:buChar char="•"/>
            </a:pPr>
            <a:r>
              <a:rPr lang="en-GB" sz="2400">
                <a:solidFill>
                  <a:srgbClr val="0F606F"/>
                </a:solidFill>
                <a:latin typeface="Calibri"/>
                <a:ea typeface="Calibri"/>
                <a:cs typeface="Calibri"/>
                <a:sym typeface="Calibri"/>
              </a:rPr>
              <a:t>Offer advice regarding practical and financial issues</a:t>
            </a:r>
            <a:endParaRPr sz="2400">
              <a:solidFill>
                <a:schemeClr val="dk1"/>
              </a:solidFill>
              <a:latin typeface="Calibri"/>
              <a:ea typeface="Calibri"/>
              <a:cs typeface="Calibri"/>
              <a:sym typeface="Calibri"/>
            </a:endParaRPr>
          </a:p>
          <a:p>
            <a:pPr marL="285750" marR="0" lvl="0" indent="-285750" algn="l" rtl="0">
              <a:spcBef>
                <a:spcPts val="0"/>
              </a:spcBef>
              <a:spcAft>
                <a:spcPts val="0"/>
              </a:spcAft>
              <a:buClr>
                <a:srgbClr val="0F606F"/>
              </a:buClr>
              <a:buSzPts val="2400"/>
              <a:buFont typeface="Arial "/>
              <a:buChar char="•"/>
            </a:pPr>
            <a:r>
              <a:rPr lang="en-GB" sz="2400">
                <a:solidFill>
                  <a:srgbClr val="0F606F"/>
                </a:solidFill>
                <a:latin typeface="Calibri"/>
                <a:ea typeface="Calibri"/>
                <a:cs typeface="Calibri"/>
                <a:sym typeface="Calibri"/>
              </a:rPr>
              <a:t>Support in planning for the future</a:t>
            </a:r>
            <a:endParaRPr sz="2400">
              <a:solidFill>
                <a:schemeClr val="dk1"/>
              </a:solidFill>
              <a:latin typeface="Calibri"/>
              <a:ea typeface="Calibri"/>
              <a:cs typeface="Calibri"/>
              <a:sym typeface="Calibri"/>
            </a:endParaRPr>
          </a:p>
          <a:p>
            <a:pPr marL="285750" marR="0" lvl="0" indent="-285750" algn="l" rtl="0">
              <a:spcBef>
                <a:spcPts val="0"/>
              </a:spcBef>
              <a:spcAft>
                <a:spcPts val="0"/>
              </a:spcAft>
              <a:buClr>
                <a:srgbClr val="0F606F"/>
              </a:buClr>
              <a:buSzPts val="2400"/>
              <a:buFont typeface="Arial "/>
              <a:buChar char="•"/>
            </a:pPr>
            <a:r>
              <a:rPr lang="en-GB" sz="2400">
                <a:solidFill>
                  <a:srgbClr val="0F606F"/>
                </a:solidFill>
                <a:latin typeface="Calibri"/>
                <a:ea typeface="Calibri"/>
                <a:cs typeface="Calibri"/>
                <a:sym typeface="Calibri"/>
              </a:rPr>
              <a:t>Emotional and psychological support</a:t>
            </a:r>
            <a:endParaRPr sz="2400">
              <a:solidFill>
                <a:schemeClr val="dk1"/>
              </a:solidFill>
              <a:latin typeface="Calibri"/>
              <a:ea typeface="Calibri"/>
              <a:cs typeface="Calibri"/>
              <a:sym typeface="Calibri"/>
            </a:endParaRPr>
          </a:p>
          <a:p>
            <a:pPr marL="285750" marR="0" lvl="0" indent="-285750" algn="l" rtl="0">
              <a:spcBef>
                <a:spcPts val="0"/>
              </a:spcBef>
              <a:spcAft>
                <a:spcPts val="0"/>
              </a:spcAft>
              <a:buClr>
                <a:srgbClr val="0F606F"/>
              </a:buClr>
              <a:buSzPts val="2400"/>
              <a:buFont typeface="Arial "/>
              <a:buChar char="•"/>
            </a:pPr>
            <a:r>
              <a:rPr lang="en-GB" sz="2400">
                <a:solidFill>
                  <a:srgbClr val="0F606F"/>
                </a:solidFill>
                <a:latin typeface="Calibri"/>
                <a:ea typeface="Calibri"/>
                <a:cs typeface="Calibri"/>
                <a:sym typeface="Calibri"/>
              </a:rPr>
              <a:t>Access to complementary therapies and hairdressing</a:t>
            </a:r>
            <a:endParaRPr sz="2400">
              <a:solidFill>
                <a:schemeClr val="dk1"/>
              </a:solidFill>
              <a:latin typeface="Calibri"/>
              <a:ea typeface="Calibri"/>
              <a:cs typeface="Calibri"/>
              <a:sym typeface="Calibri"/>
            </a:endParaRPr>
          </a:p>
          <a:p>
            <a:pPr marL="285750" marR="0" lvl="0" indent="-285750" algn="l" rtl="0">
              <a:spcBef>
                <a:spcPts val="0"/>
              </a:spcBef>
              <a:spcAft>
                <a:spcPts val="0"/>
              </a:spcAft>
              <a:buClr>
                <a:srgbClr val="0F606F"/>
              </a:buClr>
              <a:buSzPts val="2400"/>
              <a:buFont typeface="Arial "/>
              <a:buChar char="•"/>
            </a:pPr>
            <a:r>
              <a:rPr lang="en-GB" sz="2400">
                <a:solidFill>
                  <a:srgbClr val="0F606F"/>
                </a:solidFill>
                <a:latin typeface="Calibri"/>
                <a:ea typeface="Calibri"/>
                <a:cs typeface="Calibri"/>
                <a:sym typeface="Calibri"/>
              </a:rPr>
              <a:t>Opportunity to take part in creative and social activity</a:t>
            </a:r>
            <a:endParaRPr sz="24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g184e5249b7b_0_696"/>
          <p:cNvSpPr/>
          <p:nvPr/>
        </p:nvSpPr>
        <p:spPr>
          <a:xfrm rot="496563">
            <a:off x="1529213" y="566270"/>
            <a:ext cx="8191025" cy="4464888"/>
          </a:xfrm>
          <a:prstGeom prst="cloud">
            <a:avLst/>
          </a:prstGeom>
          <a:solidFill>
            <a:srgbClr val="3C78D8"/>
          </a:solidFill>
          <a:ln w="9525" cap="flat" cmpd="sng">
            <a:solidFill>
              <a:srgbClr val="EA999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529" name="Google Shape;529;g184e5249b7b_0_696"/>
          <p:cNvSpPr/>
          <p:nvPr/>
        </p:nvSpPr>
        <p:spPr>
          <a:xfrm>
            <a:off x="3479193" y="1875900"/>
            <a:ext cx="4291094" cy="1625226"/>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FF00FF"/>
                </a:solidFill>
                <a:latin typeface="Arial"/>
              </a:rPr>
              <a:t>Q&amp;A</a:t>
            </a:r>
          </a:p>
        </p:txBody>
      </p:sp>
      <p:sp>
        <p:nvSpPr>
          <p:cNvPr id="530" name="Google Shape;530;g184e5249b7b_0_696"/>
          <p:cNvSpPr txBox="1"/>
          <p:nvPr/>
        </p:nvSpPr>
        <p:spPr>
          <a:xfrm>
            <a:off x="687300" y="5035167"/>
            <a:ext cx="11295600" cy="5388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4000"/>
              <a:buFont typeface="Arial"/>
              <a:buNone/>
            </a:pPr>
            <a:endParaRPr sz="1900" b="0" i="0" u="none" strike="noStrike" cap="none">
              <a:solidFill>
                <a:srgbClr val="000000"/>
              </a:solidFill>
              <a:latin typeface="Open Sans"/>
              <a:ea typeface="Open Sans"/>
              <a:cs typeface="Open Sans"/>
              <a:sym typeface="Open Sans"/>
            </a:endParaRPr>
          </a:p>
        </p:txBody>
      </p:sp>
      <p:sp>
        <p:nvSpPr>
          <p:cNvPr id="531" name="Google Shape;531;g184e5249b7b_0_696"/>
          <p:cNvSpPr txBox="1">
            <a:spLocks noGrp="1"/>
          </p:cNvSpPr>
          <p:nvPr>
            <p:ph type="sldNum" idx="12"/>
          </p:nvPr>
        </p:nvSpPr>
        <p:spPr>
          <a:xfrm>
            <a:off x="15062148" y="8290164"/>
            <a:ext cx="975600" cy="699600"/>
          </a:xfrm>
          <a:prstGeom prst="rect">
            <a:avLst/>
          </a:prstGeom>
          <a:noFill/>
          <a:ln>
            <a:noFill/>
          </a:ln>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GB"/>
              <a:t>24</a:t>
            </a:fld>
            <a:endParaRPr/>
          </a:p>
        </p:txBody>
      </p:sp>
      <p:pic>
        <p:nvPicPr>
          <p:cNvPr id="532" name="Google Shape;532;g184e5249b7b_0_696"/>
          <p:cNvPicPr preferRelativeResize="0"/>
          <p:nvPr/>
        </p:nvPicPr>
        <p:blipFill rotWithShape="1">
          <a:blip r:embed="rId3">
            <a:alphaModFix/>
          </a:blip>
          <a:srcRect/>
          <a:stretch/>
        </p:blipFill>
        <p:spPr>
          <a:xfrm>
            <a:off x="8661393" y="5879760"/>
            <a:ext cx="3530600" cy="805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g1979c590711_0_615"/>
          <p:cNvSpPr txBox="1">
            <a:spLocks noGrp="1"/>
          </p:cNvSpPr>
          <p:nvPr>
            <p:ph type="title"/>
          </p:nvPr>
        </p:nvSpPr>
        <p:spPr>
          <a:xfrm>
            <a:off x="1484375" y="2321217"/>
            <a:ext cx="11360700" cy="9432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GB"/>
              <a:t>Hannah Dutton - The Purple Butterfly Service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g1979c590711_0_620"/>
          <p:cNvSpPr/>
          <p:nvPr/>
        </p:nvSpPr>
        <p:spPr>
          <a:xfrm rot="496563">
            <a:off x="1529213" y="566270"/>
            <a:ext cx="8191025" cy="4464888"/>
          </a:xfrm>
          <a:prstGeom prst="cloud">
            <a:avLst/>
          </a:prstGeom>
          <a:solidFill>
            <a:srgbClr val="3C78D8"/>
          </a:solidFill>
          <a:ln w="9525" cap="flat" cmpd="sng">
            <a:solidFill>
              <a:srgbClr val="EA999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543" name="Google Shape;543;g1979c590711_0_620"/>
          <p:cNvSpPr/>
          <p:nvPr/>
        </p:nvSpPr>
        <p:spPr>
          <a:xfrm>
            <a:off x="3479193" y="1875900"/>
            <a:ext cx="4291094" cy="1625226"/>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FF00FF"/>
                </a:solidFill>
                <a:latin typeface="Arial"/>
              </a:rPr>
              <a:t>Q&amp;A</a:t>
            </a:r>
          </a:p>
        </p:txBody>
      </p:sp>
      <p:sp>
        <p:nvSpPr>
          <p:cNvPr id="544" name="Google Shape;544;g1979c590711_0_620"/>
          <p:cNvSpPr txBox="1"/>
          <p:nvPr/>
        </p:nvSpPr>
        <p:spPr>
          <a:xfrm>
            <a:off x="687300" y="5035167"/>
            <a:ext cx="11295600" cy="5388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4000"/>
              <a:buFont typeface="Arial"/>
              <a:buNone/>
            </a:pPr>
            <a:endParaRPr sz="1900" b="0" i="0" u="none" strike="noStrike" cap="none">
              <a:solidFill>
                <a:srgbClr val="000000"/>
              </a:solidFill>
              <a:latin typeface="Open Sans"/>
              <a:ea typeface="Open Sans"/>
              <a:cs typeface="Open Sans"/>
              <a:sym typeface="Open Sans"/>
            </a:endParaRPr>
          </a:p>
        </p:txBody>
      </p:sp>
      <p:sp>
        <p:nvSpPr>
          <p:cNvPr id="545" name="Google Shape;545;g1979c590711_0_620"/>
          <p:cNvSpPr txBox="1">
            <a:spLocks noGrp="1"/>
          </p:cNvSpPr>
          <p:nvPr>
            <p:ph type="sldNum" idx="12"/>
          </p:nvPr>
        </p:nvSpPr>
        <p:spPr>
          <a:xfrm>
            <a:off x="15062148" y="8290164"/>
            <a:ext cx="975600" cy="699600"/>
          </a:xfrm>
          <a:prstGeom prst="rect">
            <a:avLst/>
          </a:prstGeom>
          <a:noFill/>
          <a:ln>
            <a:noFill/>
          </a:ln>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GB"/>
              <a:t>26</a:t>
            </a:fld>
            <a:endParaRPr/>
          </a:p>
        </p:txBody>
      </p:sp>
      <p:pic>
        <p:nvPicPr>
          <p:cNvPr id="546" name="Google Shape;546;g1979c590711_0_620"/>
          <p:cNvPicPr preferRelativeResize="0"/>
          <p:nvPr/>
        </p:nvPicPr>
        <p:blipFill rotWithShape="1">
          <a:blip r:embed="rId3">
            <a:alphaModFix/>
          </a:blip>
          <a:srcRect/>
          <a:stretch/>
        </p:blipFill>
        <p:spPr>
          <a:xfrm>
            <a:off x="8661393" y="5879760"/>
            <a:ext cx="3530600" cy="805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g1979c590711_0_628"/>
          <p:cNvSpPr txBox="1">
            <a:spLocks noGrp="1"/>
          </p:cNvSpPr>
          <p:nvPr>
            <p:ph type="title"/>
          </p:nvPr>
        </p:nvSpPr>
        <p:spPr>
          <a:xfrm>
            <a:off x="2285975" y="931842"/>
            <a:ext cx="11360700" cy="9432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GB"/>
              <a:t>Jules and Chris - Broadacres Care home</a:t>
            </a:r>
            <a:endParaRPr/>
          </a:p>
        </p:txBody>
      </p:sp>
      <p:pic>
        <p:nvPicPr>
          <p:cNvPr id="552" name="Google Shape;552;g1979c590711_0_628"/>
          <p:cNvPicPr preferRelativeResize="0"/>
          <p:nvPr/>
        </p:nvPicPr>
        <p:blipFill>
          <a:blip r:embed="rId3">
            <a:alphaModFix/>
          </a:blip>
          <a:stretch>
            <a:fillRect/>
          </a:stretch>
        </p:blipFill>
        <p:spPr>
          <a:xfrm>
            <a:off x="1791200" y="2190998"/>
            <a:ext cx="7952775" cy="33698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g1979c590711_0_634"/>
          <p:cNvSpPr/>
          <p:nvPr/>
        </p:nvSpPr>
        <p:spPr>
          <a:xfrm rot="496563">
            <a:off x="1529213" y="566270"/>
            <a:ext cx="8191025" cy="4464888"/>
          </a:xfrm>
          <a:prstGeom prst="cloud">
            <a:avLst/>
          </a:prstGeom>
          <a:solidFill>
            <a:srgbClr val="3C78D8"/>
          </a:solidFill>
          <a:ln w="9525" cap="flat" cmpd="sng">
            <a:solidFill>
              <a:srgbClr val="EA999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558" name="Google Shape;558;g1979c590711_0_634"/>
          <p:cNvSpPr/>
          <p:nvPr/>
        </p:nvSpPr>
        <p:spPr>
          <a:xfrm>
            <a:off x="3479193" y="1875900"/>
            <a:ext cx="4291094" cy="1625226"/>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FF00FF"/>
                </a:solidFill>
                <a:latin typeface="Arial"/>
              </a:rPr>
              <a:t>Q&amp;A</a:t>
            </a:r>
          </a:p>
        </p:txBody>
      </p:sp>
      <p:sp>
        <p:nvSpPr>
          <p:cNvPr id="559" name="Google Shape;559;g1979c590711_0_634"/>
          <p:cNvSpPr txBox="1"/>
          <p:nvPr/>
        </p:nvSpPr>
        <p:spPr>
          <a:xfrm>
            <a:off x="687300" y="5035167"/>
            <a:ext cx="11295600" cy="5388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4000"/>
              <a:buFont typeface="Arial"/>
              <a:buNone/>
            </a:pPr>
            <a:endParaRPr sz="1900" b="0" i="0" u="none" strike="noStrike" cap="none">
              <a:solidFill>
                <a:srgbClr val="000000"/>
              </a:solidFill>
              <a:latin typeface="Open Sans"/>
              <a:ea typeface="Open Sans"/>
              <a:cs typeface="Open Sans"/>
              <a:sym typeface="Open Sans"/>
            </a:endParaRPr>
          </a:p>
        </p:txBody>
      </p:sp>
      <p:sp>
        <p:nvSpPr>
          <p:cNvPr id="560" name="Google Shape;560;g1979c590711_0_634"/>
          <p:cNvSpPr txBox="1">
            <a:spLocks noGrp="1"/>
          </p:cNvSpPr>
          <p:nvPr>
            <p:ph type="sldNum" idx="12"/>
          </p:nvPr>
        </p:nvSpPr>
        <p:spPr>
          <a:xfrm>
            <a:off x="15062148" y="8290164"/>
            <a:ext cx="975600" cy="699600"/>
          </a:xfrm>
          <a:prstGeom prst="rect">
            <a:avLst/>
          </a:prstGeom>
          <a:noFill/>
          <a:ln>
            <a:noFill/>
          </a:ln>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GB"/>
              <a:t>28</a:t>
            </a:fld>
            <a:endParaRPr/>
          </a:p>
        </p:txBody>
      </p:sp>
      <p:pic>
        <p:nvPicPr>
          <p:cNvPr id="561" name="Google Shape;561;g1979c590711_0_634"/>
          <p:cNvPicPr preferRelativeResize="0"/>
          <p:nvPr/>
        </p:nvPicPr>
        <p:blipFill rotWithShape="1">
          <a:blip r:embed="rId3">
            <a:alphaModFix/>
          </a:blip>
          <a:srcRect/>
          <a:stretch/>
        </p:blipFill>
        <p:spPr>
          <a:xfrm>
            <a:off x="8661393" y="5879760"/>
            <a:ext cx="3530600" cy="8055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g184e5249b7b_0_499"/>
          <p:cNvSpPr txBox="1">
            <a:spLocks noGrp="1"/>
          </p:cNvSpPr>
          <p:nvPr>
            <p:ph type="title"/>
          </p:nvPr>
        </p:nvSpPr>
        <p:spPr>
          <a:xfrm>
            <a:off x="415600" y="593367"/>
            <a:ext cx="11360700" cy="943200"/>
          </a:xfrm>
          <a:prstGeom prst="rect">
            <a:avLst/>
          </a:prstGeom>
          <a:noFill/>
          <a:ln>
            <a:noFill/>
          </a:ln>
        </p:spPr>
        <p:txBody>
          <a:bodyPr spcFirstLastPara="1" wrap="square" lIns="121900" tIns="121900" rIns="121900" bIns="121900" anchor="t" anchorCtr="0">
            <a:normAutofit fontScale="90000"/>
          </a:bodyPr>
          <a:lstStyle/>
          <a:p>
            <a:pPr marL="0" lvl="0" indent="0" algn="ctr" rtl="0">
              <a:lnSpc>
                <a:spcPct val="100000"/>
              </a:lnSpc>
              <a:spcBef>
                <a:spcPts val="0"/>
              </a:spcBef>
              <a:spcAft>
                <a:spcPts val="0"/>
              </a:spcAft>
              <a:buSzPct val="110416"/>
              <a:buNone/>
            </a:pPr>
            <a:r>
              <a:rPr lang="en-GB">
                <a:solidFill>
                  <a:srgbClr val="004B88"/>
                </a:solidFill>
              </a:rPr>
              <a:t>Feedback survey:</a:t>
            </a:r>
            <a:endParaRPr>
              <a:solidFill>
                <a:srgbClr val="004B88"/>
              </a:solidFill>
            </a:endParaRPr>
          </a:p>
        </p:txBody>
      </p:sp>
      <p:sp>
        <p:nvSpPr>
          <p:cNvPr id="567" name="Google Shape;567;g184e5249b7b_0_499"/>
          <p:cNvSpPr txBox="1">
            <a:spLocks noGrp="1"/>
          </p:cNvSpPr>
          <p:nvPr>
            <p:ph type="body" idx="1"/>
          </p:nvPr>
        </p:nvSpPr>
        <p:spPr>
          <a:xfrm>
            <a:off x="415600" y="1688433"/>
            <a:ext cx="11360700" cy="4403700"/>
          </a:xfrm>
          <a:prstGeom prst="rect">
            <a:avLst/>
          </a:prstGeom>
          <a:noFill/>
          <a:ln>
            <a:noFill/>
          </a:ln>
        </p:spPr>
        <p:txBody>
          <a:bodyPr spcFirstLastPara="1" wrap="square" lIns="121900" tIns="121900" rIns="121900" bIns="121900" anchor="t" anchorCtr="0">
            <a:normAutofit/>
          </a:bodyPr>
          <a:lstStyle/>
          <a:p>
            <a:pPr marL="0" lvl="0" indent="0" algn="l" rtl="0">
              <a:lnSpc>
                <a:spcPct val="115000"/>
              </a:lnSpc>
              <a:spcBef>
                <a:spcPts val="0"/>
              </a:spcBef>
              <a:spcAft>
                <a:spcPts val="0"/>
              </a:spcAft>
              <a:buSzPts val="2400"/>
              <a:buNone/>
            </a:pPr>
            <a:r>
              <a:rPr lang="en-GB">
                <a:solidFill>
                  <a:srgbClr val="004B88"/>
                </a:solidFill>
              </a:rPr>
              <a:t>We would really appreciate some feedback from these ‘Let’s Talk’ sessions, so we can constantly improve.</a:t>
            </a:r>
            <a:endParaRPr>
              <a:solidFill>
                <a:srgbClr val="004B88"/>
              </a:solidFill>
            </a:endParaRPr>
          </a:p>
          <a:p>
            <a:pPr marL="0" lvl="0" indent="0" algn="l" rtl="0">
              <a:lnSpc>
                <a:spcPct val="115000"/>
              </a:lnSpc>
              <a:spcBef>
                <a:spcPts val="0"/>
              </a:spcBef>
              <a:spcAft>
                <a:spcPts val="0"/>
              </a:spcAft>
              <a:buSzPts val="2400"/>
              <a:buNone/>
            </a:pPr>
            <a:endParaRPr>
              <a:solidFill>
                <a:srgbClr val="004B88"/>
              </a:solidFill>
            </a:endParaRPr>
          </a:p>
          <a:p>
            <a:pPr marL="0" lvl="0" indent="0" algn="l" rtl="0">
              <a:lnSpc>
                <a:spcPct val="115000"/>
              </a:lnSpc>
              <a:spcBef>
                <a:spcPts val="0"/>
              </a:spcBef>
              <a:spcAft>
                <a:spcPts val="0"/>
              </a:spcAft>
              <a:buSzPts val="2400"/>
              <a:buNone/>
            </a:pPr>
            <a:r>
              <a:rPr lang="en-GB">
                <a:solidFill>
                  <a:srgbClr val="004B88"/>
                </a:solidFill>
              </a:rPr>
              <a:t>Please take 5 minutes to fill out this short survey. All feedback will be anonymous. Thank you.</a:t>
            </a:r>
            <a:endParaRPr>
              <a:solidFill>
                <a:srgbClr val="004B88"/>
              </a:solidFill>
            </a:endParaRPr>
          </a:p>
          <a:p>
            <a:pPr marL="0" lvl="0" indent="0" algn="l" rtl="0">
              <a:lnSpc>
                <a:spcPct val="115000"/>
              </a:lnSpc>
              <a:spcBef>
                <a:spcPts val="0"/>
              </a:spcBef>
              <a:spcAft>
                <a:spcPts val="0"/>
              </a:spcAft>
              <a:buSzPts val="2400"/>
              <a:buNone/>
            </a:pPr>
            <a:endParaRPr>
              <a:solidFill>
                <a:srgbClr val="004B88"/>
              </a:solidFill>
            </a:endParaRPr>
          </a:p>
          <a:p>
            <a:pPr marL="0" lvl="0" indent="0" algn="l" rtl="0">
              <a:lnSpc>
                <a:spcPct val="115000"/>
              </a:lnSpc>
              <a:spcBef>
                <a:spcPts val="0"/>
              </a:spcBef>
              <a:spcAft>
                <a:spcPts val="0"/>
              </a:spcAft>
              <a:buSzPts val="2400"/>
              <a:buNone/>
            </a:pPr>
            <a:r>
              <a:rPr lang="en-GB" sz="2300" b="1" u="sng">
                <a:solidFill>
                  <a:srgbClr val="004B88"/>
                </a:solidFill>
              </a:rPr>
              <a:t>Survey link:</a:t>
            </a:r>
            <a:endParaRPr sz="2300" b="1" u="sng">
              <a:solidFill>
                <a:srgbClr val="004B88"/>
              </a:solidFill>
            </a:endParaRPr>
          </a:p>
          <a:p>
            <a:pPr marL="0" lvl="0" indent="0" algn="l" rtl="0">
              <a:lnSpc>
                <a:spcPct val="115000"/>
              </a:lnSpc>
              <a:spcBef>
                <a:spcPts val="0"/>
              </a:spcBef>
              <a:spcAft>
                <a:spcPts val="0"/>
              </a:spcAft>
              <a:buSzPts val="2400"/>
              <a:buNone/>
            </a:pPr>
            <a:endParaRPr/>
          </a:p>
          <a:p>
            <a:pPr marL="0" lvl="0" indent="0" algn="l" rtl="0">
              <a:lnSpc>
                <a:spcPct val="115000"/>
              </a:lnSpc>
              <a:spcBef>
                <a:spcPts val="0"/>
              </a:spcBef>
              <a:spcAft>
                <a:spcPts val="0"/>
              </a:spcAft>
              <a:buSzPts val="2400"/>
              <a:buNone/>
            </a:pPr>
            <a:r>
              <a:rPr lang="en-GB" u="sng">
                <a:solidFill>
                  <a:schemeClr val="hlink"/>
                </a:solidFill>
                <a:hlinkClick r:id="rId3"/>
              </a:rPr>
              <a:t>https://forms.gle/toE8Nr2mXMKJwPxv7</a:t>
            </a:r>
            <a:r>
              <a:rPr lang="en-GB"/>
              <a:t> </a:t>
            </a:r>
            <a:endParaRPr/>
          </a:p>
        </p:txBody>
      </p:sp>
      <p:pic>
        <p:nvPicPr>
          <p:cNvPr id="568" name="Google Shape;568;g184e5249b7b_0_499"/>
          <p:cNvPicPr preferRelativeResize="0"/>
          <p:nvPr/>
        </p:nvPicPr>
        <p:blipFill rotWithShape="1">
          <a:blip r:embed="rId4">
            <a:alphaModFix/>
          </a:blip>
          <a:srcRect/>
          <a:stretch/>
        </p:blipFill>
        <p:spPr>
          <a:xfrm>
            <a:off x="1" y="1"/>
            <a:ext cx="1552566" cy="1552566"/>
          </a:xfrm>
          <a:prstGeom prst="rect">
            <a:avLst/>
          </a:prstGeom>
          <a:noFill/>
          <a:ln>
            <a:noFill/>
          </a:ln>
        </p:spPr>
      </p:pic>
      <p:pic>
        <p:nvPicPr>
          <p:cNvPr id="569" name="Google Shape;569;g184e5249b7b_0_499"/>
          <p:cNvPicPr preferRelativeResize="0"/>
          <p:nvPr/>
        </p:nvPicPr>
        <p:blipFill rotWithShape="1">
          <a:blip r:embed="rId4">
            <a:alphaModFix/>
          </a:blip>
          <a:srcRect/>
          <a:stretch/>
        </p:blipFill>
        <p:spPr>
          <a:xfrm>
            <a:off x="10639435" y="1"/>
            <a:ext cx="1552566" cy="1552566"/>
          </a:xfrm>
          <a:prstGeom prst="rect">
            <a:avLst/>
          </a:prstGeom>
          <a:noFill/>
          <a:ln>
            <a:noFill/>
          </a:ln>
        </p:spPr>
      </p:pic>
      <p:pic>
        <p:nvPicPr>
          <p:cNvPr id="570" name="Google Shape;570;g184e5249b7b_0_499"/>
          <p:cNvPicPr preferRelativeResize="0"/>
          <p:nvPr/>
        </p:nvPicPr>
        <p:blipFill rotWithShape="1">
          <a:blip r:embed="rId5">
            <a:alphaModFix/>
          </a:blip>
          <a:srcRect/>
          <a:stretch/>
        </p:blipFill>
        <p:spPr>
          <a:xfrm>
            <a:off x="8661393" y="5879760"/>
            <a:ext cx="3530600" cy="805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g141c568e6fd_0_128"/>
          <p:cNvSpPr txBox="1">
            <a:spLocks noGrp="1"/>
          </p:cNvSpPr>
          <p:nvPr>
            <p:ph type="title"/>
          </p:nvPr>
        </p:nvSpPr>
        <p:spPr>
          <a:xfrm>
            <a:off x="-1851033" y="149900"/>
            <a:ext cx="11360700" cy="9432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SzPts val="1300"/>
              <a:buNone/>
            </a:pPr>
            <a:r>
              <a:rPr lang="en-GB" sz="4300" u="sng">
                <a:solidFill>
                  <a:srgbClr val="2F3D85"/>
                </a:solidFill>
                <a:latin typeface="Open Sans"/>
                <a:ea typeface="Open Sans"/>
                <a:cs typeface="Open Sans"/>
                <a:sym typeface="Open Sans"/>
              </a:rPr>
              <a:t>Today’s Programme</a:t>
            </a:r>
            <a:endParaRPr sz="4300" u="sng">
              <a:solidFill>
                <a:srgbClr val="2F3D85"/>
              </a:solidFill>
              <a:latin typeface="Open Sans"/>
              <a:ea typeface="Open Sans"/>
              <a:cs typeface="Open Sans"/>
              <a:sym typeface="Open Sans"/>
            </a:endParaRPr>
          </a:p>
        </p:txBody>
      </p:sp>
      <p:sp>
        <p:nvSpPr>
          <p:cNvPr id="343" name="Google Shape;343;g141c568e6fd_0_128"/>
          <p:cNvSpPr txBox="1">
            <a:spLocks noGrp="1"/>
          </p:cNvSpPr>
          <p:nvPr>
            <p:ph type="body" idx="1"/>
          </p:nvPr>
        </p:nvSpPr>
        <p:spPr>
          <a:xfrm>
            <a:off x="129833" y="1093667"/>
            <a:ext cx="5499600" cy="3335700"/>
          </a:xfrm>
          <a:prstGeom prst="rect">
            <a:avLst/>
          </a:prstGeom>
          <a:noFill/>
          <a:ln>
            <a:noFill/>
          </a:ln>
        </p:spPr>
        <p:txBody>
          <a:bodyPr spcFirstLastPara="1" wrap="square" lIns="121900" tIns="121900" rIns="121900" bIns="121900" anchor="t" anchorCtr="0">
            <a:normAutofit/>
          </a:bodyPr>
          <a:lstStyle/>
          <a:p>
            <a:pPr marL="0" lvl="0" indent="0" algn="l" rtl="0">
              <a:lnSpc>
                <a:spcPct val="115000"/>
              </a:lnSpc>
              <a:spcBef>
                <a:spcPts val="2100"/>
              </a:spcBef>
              <a:spcAft>
                <a:spcPts val="0"/>
              </a:spcAft>
              <a:buClr>
                <a:schemeClr val="dk1"/>
              </a:buClr>
              <a:buSzPts val="1500"/>
              <a:buFont typeface="Arial"/>
              <a:buNone/>
            </a:pPr>
            <a:r>
              <a:rPr lang="en-GB" sz="1900" b="1">
                <a:solidFill>
                  <a:srgbClr val="2F3D85"/>
                </a:solidFill>
              </a:rPr>
              <a:t>Let’s get to know each other...</a:t>
            </a:r>
            <a:endParaRPr sz="1900">
              <a:solidFill>
                <a:srgbClr val="2F3D85"/>
              </a:solidFill>
            </a:endParaRPr>
          </a:p>
          <a:p>
            <a:pPr marL="0" lvl="0" indent="0" algn="l" rtl="0">
              <a:lnSpc>
                <a:spcPct val="115000"/>
              </a:lnSpc>
              <a:spcBef>
                <a:spcPts val="2100"/>
              </a:spcBef>
              <a:spcAft>
                <a:spcPts val="0"/>
              </a:spcAft>
              <a:buSzPts val="1900"/>
              <a:buNone/>
            </a:pPr>
            <a:r>
              <a:rPr lang="en-GB" sz="1900">
                <a:solidFill>
                  <a:srgbClr val="2F3D85"/>
                </a:solidFill>
              </a:rPr>
              <a:t>What is your name and where are you from? (Add it to the chat box) </a:t>
            </a:r>
            <a:endParaRPr sz="1900">
              <a:solidFill>
                <a:srgbClr val="2F3D85"/>
              </a:solidFill>
            </a:endParaRPr>
          </a:p>
          <a:p>
            <a:pPr marL="0" lvl="0" indent="0" algn="l" rtl="0">
              <a:lnSpc>
                <a:spcPct val="115000"/>
              </a:lnSpc>
              <a:spcBef>
                <a:spcPts val="2100"/>
              </a:spcBef>
              <a:spcAft>
                <a:spcPts val="0"/>
              </a:spcAft>
              <a:buSzPts val="1900"/>
              <a:buNone/>
            </a:pPr>
            <a:endParaRPr>
              <a:solidFill>
                <a:srgbClr val="000000"/>
              </a:solidFill>
            </a:endParaRPr>
          </a:p>
          <a:p>
            <a:pPr marL="0" lvl="0" indent="0" algn="l" rtl="0">
              <a:lnSpc>
                <a:spcPct val="115000"/>
              </a:lnSpc>
              <a:spcBef>
                <a:spcPts val="2100"/>
              </a:spcBef>
              <a:spcAft>
                <a:spcPts val="2100"/>
              </a:spcAft>
              <a:buSzPts val="1900"/>
              <a:buNone/>
            </a:pPr>
            <a:endParaRPr b="1"/>
          </a:p>
        </p:txBody>
      </p:sp>
      <p:sp>
        <p:nvSpPr>
          <p:cNvPr id="344" name="Google Shape;344;g141c568e6fd_0_128"/>
          <p:cNvSpPr txBox="1">
            <a:spLocks noGrp="1"/>
          </p:cNvSpPr>
          <p:nvPr>
            <p:ph type="body" idx="2"/>
          </p:nvPr>
        </p:nvSpPr>
        <p:spPr>
          <a:xfrm>
            <a:off x="6640800" y="-946650"/>
            <a:ext cx="6228300" cy="6625500"/>
          </a:xfrm>
          <a:prstGeom prst="rect">
            <a:avLst/>
          </a:prstGeom>
          <a:noFill/>
          <a:ln>
            <a:noFill/>
          </a:ln>
        </p:spPr>
        <p:txBody>
          <a:bodyPr spcFirstLastPara="1" wrap="square" lIns="121900" tIns="121900" rIns="121900" bIns="121900" anchor="t" anchorCtr="0">
            <a:noAutofit/>
          </a:bodyPr>
          <a:lstStyle/>
          <a:p>
            <a:pPr marL="609600" lvl="0" indent="0" algn="ctr" rtl="0">
              <a:lnSpc>
                <a:spcPct val="115000"/>
              </a:lnSpc>
              <a:spcBef>
                <a:spcPts val="0"/>
              </a:spcBef>
              <a:spcAft>
                <a:spcPts val="0"/>
              </a:spcAft>
              <a:buSzPts val="1900"/>
              <a:buNone/>
            </a:pPr>
            <a:endParaRPr b="1" u="sng">
              <a:solidFill>
                <a:srgbClr val="2F3D85"/>
              </a:solidFill>
              <a:latin typeface="Trebuchet MS"/>
              <a:ea typeface="Trebuchet MS"/>
              <a:cs typeface="Trebuchet MS"/>
              <a:sym typeface="Trebuchet MS"/>
            </a:endParaRPr>
          </a:p>
          <a:p>
            <a:pPr marL="0" lvl="0" indent="0" algn="l" rtl="0">
              <a:lnSpc>
                <a:spcPct val="150000"/>
              </a:lnSpc>
              <a:spcBef>
                <a:spcPts val="2100"/>
              </a:spcBef>
              <a:spcAft>
                <a:spcPts val="0"/>
              </a:spcAft>
              <a:buNone/>
            </a:pPr>
            <a:endParaRPr sz="1300" b="1" u="sng">
              <a:solidFill>
                <a:srgbClr val="2F3D85"/>
              </a:solidFill>
              <a:latin typeface="Trebuchet MS"/>
              <a:ea typeface="Trebuchet MS"/>
              <a:cs typeface="Trebuchet MS"/>
              <a:sym typeface="Trebuchet MS"/>
            </a:endParaRPr>
          </a:p>
          <a:p>
            <a:pPr marL="0" lvl="0" indent="0" algn="l" rtl="0">
              <a:lnSpc>
                <a:spcPct val="150000"/>
              </a:lnSpc>
              <a:spcBef>
                <a:spcPts val="2100"/>
              </a:spcBef>
              <a:spcAft>
                <a:spcPts val="0"/>
              </a:spcAft>
              <a:buNone/>
            </a:pPr>
            <a:r>
              <a:rPr lang="en-GB" sz="1400" b="1" u="sng">
                <a:solidFill>
                  <a:srgbClr val="2F3D85"/>
                </a:solidFill>
                <a:latin typeface="Trebuchet MS"/>
                <a:ea typeface="Trebuchet MS"/>
                <a:cs typeface="Trebuchet MS"/>
                <a:sym typeface="Trebuchet MS"/>
              </a:rPr>
              <a:t>Nigel Bonser - Citizens Advice Rotherham </a:t>
            </a:r>
            <a:endParaRPr sz="1400" b="1" u="sng">
              <a:solidFill>
                <a:srgbClr val="2F3D85"/>
              </a:solidFill>
              <a:latin typeface="Trebuchet MS"/>
              <a:ea typeface="Trebuchet MS"/>
              <a:cs typeface="Trebuchet MS"/>
              <a:sym typeface="Trebuchet MS"/>
            </a:endParaRPr>
          </a:p>
          <a:p>
            <a:pPr marL="457200" lvl="0" indent="-317500" algn="l" rtl="0">
              <a:lnSpc>
                <a:spcPct val="150000"/>
              </a:lnSpc>
              <a:spcBef>
                <a:spcPts val="2100"/>
              </a:spcBef>
              <a:spcAft>
                <a:spcPts val="0"/>
              </a:spcAft>
              <a:buClr>
                <a:srgbClr val="2F3D85"/>
              </a:buClr>
              <a:buSzPts val="1400"/>
              <a:buFont typeface="Trebuchet MS"/>
              <a:buChar char="●"/>
            </a:pPr>
            <a:r>
              <a:rPr lang="en-GB" sz="1400" b="1">
                <a:solidFill>
                  <a:srgbClr val="2F3D85"/>
                </a:solidFill>
                <a:latin typeface="Trebuchet MS"/>
                <a:ea typeface="Trebuchet MS"/>
                <a:cs typeface="Trebuchet MS"/>
                <a:sym typeface="Trebuchet MS"/>
              </a:rPr>
              <a:t> Benefits for those in care</a:t>
            </a:r>
            <a:endParaRPr sz="1400" b="1">
              <a:solidFill>
                <a:srgbClr val="2F3D85"/>
              </a:solidFill>
              <a:latin typeface="Trebuchet MS"/>
              <a:ea typeface="Trebuchet MS"/>
              <a:cs typeface="Trebuchet MS"/>
              <a:sym typeface="Trebuchet MS"/>
            </a:endParaRPr>
          </a:p>
          <a:p>
            <a:pPr marL="457200" lvl="0" indent="-317500" algn="l" rtl="0">
              <a:lnSpc>
                <a:spcPct val="150000"/>
              </a:lnSpc>
              <a:spcBef>
                <a:spcPts val="0"/>
              </a:spcBef>
              <a:spcAft>
                <a:spcPts val="0"/>
              </a:spcAft>
              <a:buClr>
                <a:srgbClr val="2F3D85"/>
              </a:buClr>
              <a:buSzPts val="1400"/>
              <a:buFont typeface="Trebuchet MS"/>
              <a:buChar char="●"/>
            </a:pPr>
            <a:r>
              <a:rPr lang="en-GB" sz="1400" b="1">
                <a:solidFill>
                  <a:srgbClr val="2F3D85"/>
                </a:solidFill>
                <a:latin typeface="Trebuchet MS"/>
                <a:ea typeface="Trebuchet MS"/>
                <a:cs typeface="Trebuchet MS"/>
                <a:sym typeface="Trebuchet MS"/>
              </a:rPr>
              <a:t>Support available</a:t>
            </a:r>
            <a:endParaRPr sz="1400" b="1">
              <a:solidFill>
                <a:srgbClr val="2F3D85"/>
              </a:solidFill>
              <a:latin typeface="Trebuchet MS"/>
              <a:ea typeface="Trebuchet MS"/>
              <a:cs typeface="Trebuchet MS"/>
              <a:sym typeface="Trebuchet MS"/>
            </a:endParaRPr>
          </a:p>
          <a:p>
            <a:pPr marL="457200" lvl="0" indent="-317500" algn="l" rtl="0">
              <a:lnSpc>
                <a:spcPct val="150000"/>
              </a:lnSpc>
              <a:spcBef>
                <a:spcPts val="0"/>
              </a:spcBef>
              <a:spcAft>
                <a:spcPts val="0"/>
              </a:spcAft>
              <a:buClr>
                <a:srgbClr val="2F3D85"/>
              </a:buClr>
              <a:buSzPts val="1400"/>
              <a:buFont typeface="Trebuchet MS"/>
              <a:buChar char="●"/>
            </a:pPr>
            <a:r>
              <a:rPr lang="en-GB" sz="1400" b="1">
                <a:solidFill>
                  <a:srgbClr val="2F3D85"/>
                </a:solidFill>
                <a:latin typeface="Trebuchet MS"/>
                <a:ea typeface="Trebuchet MS"/>
                <a:cs typeface="Trebuchet MS"/>
                <a:sym typeface="Trebuchet MS"/>
              </a:rPr>
              <a:t>How to contact the service</a:t>
            </a:r>
            <a:r>
              <a:rPr lang="en-GB" sz="1400" b="1" u="sng">
                <a:solidFill>
                  <a:srgbClr val="2F3D85"/>
                </a:solidFill>
                <a:latin typeface="Trebuchet MS"/>
                <a:ea typeface="Trebuchet MS"/>
                <a:cs typeface="Trebuchet MS"/>
                <a:sym typeface="Trebuchet MS"/>
              </a:rPr>
              <a:t> </a:t>
            </a:r>
            <a:endParaRPr sz="1400" b="1">
              <a:solidFill>
                <a:srgbClr val="2F3D85"/>
              </a:solidFill>
              <a:latin typeface="Trebuchet MS"/>
              <a:ea typeface="Trebuchet MS"/>
              <a:cs typeface="Trebuchet MS"/>
              <a:sym typeface="Trebuchet MS"/>
            </a:endParaRPr>
          </a:p>
          <a:p>
            <a:pPr marL="0" lvl="0" indent="0" algn="l" rtl="0">
              <a:lnSpc>
                <a:spcPct val="150000"/>
              </a:lnSpc>
              <a:spcBef>
                <a:spcPts val="0"/>
              </a:spcBef>
              <a:spcAft>
                <a:spcPts val="0"/>
              </a:spcAft>
              <a:buNone/>
            </a:pPr>
            <a:r>
              <a:rPr lang="en-GB" sz="1400" b="1" u="sng">
                <a:solidFill>
                  <a:srgbClr val="2F3D85"/>
                </a:solidFill>
                <a:latin typeface="Trebuchet MS"/>
                <a:ea typeface="Trebuchet MS"/>
                <a:cs typeface="Trebuchet MS"/>
                <a:sym typeface="Trebuchet MS"/>
              </a:rPr>
              <a:t>Barbara - Rotherham Older Peoples Fourm</a:t>
            </a:r>
            <a:endParaRPr sz="1400" b="1" u="sng">
              <a:solidFill>
                <a:srgbClr val="2F3D85"/>
              </a:solidFill>
              <a:latin typeface="Trebuchet MS"/>
              <a:ea typeface="Trebuchet MS"/>
              <a:cs typeface="Trebuchet MS"/>
              <a:sym typeface="Trebuchet MS"/>
            </a:endParaRPr>
          </a:p>
          <a:p>
            <a:pPr marL="457200" lvl="0" indent="-317500" algn="l" rtl="0">
              <a:lnSpc>
                <a:spcPct val="150000"/>
              </a:lnSpc>
              <a:spcBef>
                <a:spcPts val="0"/>
              </a:spcBef>
              <a:spcAft>
                <a:spcPts val="0"/>
              </a:spcAft>
              <a:buClr>
                <a:srgbClr val="2F3D85"/>
              </a:buClr>
              <a:buSzPts val="1400"/>
              <a:buFont typeface="Trebuchet MS"/>
              <a:buChar char="●"/>
            </a:pPr>
            <a:r>
              <a:rPr lang="en-GB" sz="1400" b="1">
                <a:solidFill>
                  <a:srgbClr val="2F3D85"/>
                </a:solidFill>
                <a:latin typeface="Trebuchet MS"/>
                <a:ea typeface="Trebuchet MS"/>
                <a:cs typeface="Trebuchet MS"/>
                <a:sym typeface="Trebuchet MS"/>
              </a:rPr>
              <a:t>Direct Payments</a:t>
            </a:r>
            <a:endParaRPr sz="1400" b="1">
              <a:solidFill>
                <a:srgbClr val="2F3D85"/>
              </a:solidFill>
              <a:latin typeface="Trebuchet MS"/>
              <a:ea typeface="Trebuchet MS"/>
              <a:cs typeface="Trebuchet MS"/>
              <a:sym typeface="Trebuchet MS"/>
            </a:endParaRPr>
          </a:p>
          <a:p>
            <a:pPr marL="0" lvl="0" indent="0" algn="l" rtl="0">
              <a:lnSpc>
                <a:spcPct val="150000"/>
              </a:lnSpc>
              <a:spcBef>
                <a:spcPts val="0"/>
              </a:spcBef>
              <a:spcAft>
                <a:spcPts val="0"/>
              </a:spcAft>
              <a:buSzPts val="1900"/>
              <a:buNone/>
            </a:pPr>
            <a:r>
              <a:rPr lang="en-GB" sz="1400" b="1" u="sng">
                <a:solidFill>
                  <a:srgbClr val="2F3D85"/>
                </a:solidFill>
                <a:latin typeface="Trebuchet MS"/>
                <a:ea typeface="Trebuchet MS"/>
                <a:cs typeface="Trebuchet MS"/>
                <a:sym typeface="Trebuchet MS"/>
              </a:rPr>
              <a:t>Michelle Stevens - Kinetic Nursing Services</a:t>
            </a:r>
            <a:endParaRPr sz="1400" b="1" u="sng">
              <a:solidFill>
                <a:srgbClr val="2F3D85"/>
              </a:solidFill>
              <a:latin typeface="Trebuchet MS"/>
              <a:ea typeface="Trebuchet MS"/>
              <a:cs typeface="Trebuchet MS"/>
              <a:sym typeface="Trebuchet MS"/>
            </a:endParaRPr>
          </a:p>
          <a:p>
            <a:pPr marL="457200" lvl="0" indent="-317500" algn="l" rtl="0">
              <a:lnSpc>
                <a:spcPct val="150000"/>
              </a:lnSpc>
              <a:spcBef>
                <a:spcPts val="0"/>
              </a:spcBef>
              <a:spcAft>
                <a:spcPts val="0"/>
              </a:spcAft>
              <a:buClr>
                <a:srgbClr val="2F3D85"/>
              </a:buClr>
              <a:buSzPts val="1400"/>
              <a:buFont typeface="Trebuchet MS"/>
              <a:buChar char="●"/>
            </a:pPr>
            <a:r>
              <a:rPr lang="en-GB" sz="1400" b="1">
                <a:solidFill>
                  <a:srgbClr val="2F3D85"/>
                </a:solidFill>
                <a:latin typeface="Trebuchet MS"/>
                <a:ea typeface="Trebuchet MS"/>
                <a:cs typeface="Trebuchet MS"/>
                <a:sym typeface="Trebuchet MS"/>
              </a:rPr>
              <a:t>What is Kinetic Nursing</a:t>
            </a:r>
            <a:endParaRPr sz="1400" b="1">
              <a:solidFill>
                <a:srgbClr val="2F3D85"/>
              </a:solidFill>
              <a:latin typeface="Trebuchet MS"/>
              <a:ea typeface="Trebuchet MS"/>
              <a:cs typeface="Trebuchet MS"/>
              <a:sym typeface="Trebuchet MS"/>
            </a:endParaRPr>
          </a:p>
          <a:p>
            <a:pPr marL="457200" lvl="0" indent="-317500" algn="l" rtl="0">
              <a:lnSpc>
                <a:spcPct val="150000"/>
              </a:lnSpc>
              <a:spcBef>
                <a:spcPts val="0"/>
              </a:spcBef>
              <a:spcAft>
                <a:spcPts val="0"/>
              </a:spcAft>
              <a:buClr>
                <a:srgbClr val="2F3D85"/>
              </a:buClr>
              <a:buSzPts val="1400"/>
              <a:buFont typeface="Trebuchet MS"/>
              <a:buChar char="●"/>
            </a:pPr>
            <a:r>
              <a:rPr lang="en-GB" sz="1400" b="1">
                <a:solidFill>
                  <a:srgbClr val="2F3D85"/>
                </a:solidFill>
                <a:latin typeface="Trebuchet MS"/>
                <a:ea typeface="Trebuchet MS"/>
                <a:cs typeface="Trebuchet MS"/>
                <a:sym typeface="Trebuchet MS"/>
              </a:rPr>
              <a:t>Key benefits of the role for staff and clients </a:t>
            </a:r>
            <a:endParaRPr sz="1400" b="1">
              <a:solidFill>
                <a:srgbClr val="2F3D85"/>
              </a:solidFill>
              <a:latin typeface="Trebuchet MS"/>
              <a:ea typeface="Trebuchet MS"/>
              <a:cs typeface="Trebuchet MS"/>
              <a:sym typeface="Trebuchet MS"/>
            </a:endParaRPr>
          </a:p>
          <a:p>
            <a:pPr marL="457200" lvl="0" indent="-317500" algn="l" rtl="0">
              <a:lnSpc>
                <a:spcPct val="150000"/>
              </a:lnSpc>
              <a:spcBef>
                <a:spcPts val="0"/>
              </a:spcBef>
              <a:spcAft>
                <a:spcPts val="0"/>
              </a:spcAft>
              <a:buClr>
                <a:srgbClr val="2F3D85"/>
              </a:buClr>
              <a:buSzPts val="1400"/>
              <a:buFont typeface="Trebuchet MS"/>
              <a:buChar char="●"/>
            </a:pPr>
            <a:r>
              <a:rPr lang="en-GB" sz="1400" b="1">
                <a:solidFill>
                  <a:srgbClr val="2F3D85"/>
                </a:solidFill>
                <a:latin typeface="Trebuchet MS"/>
                <a:ea typeface="Trebuchet MS"/>
                <a:cs typeface="Trebuchet MS"/>
                <a:sym typeface="Trebuchet MS"/>
              </a:rPr>
              <a:t>Challenges of the role</a:t>
            </a:r>
            <a:endParaRPr sz="1400" b="1">
              <a:solidFill>
                <a:srgbClr val="2F3D85"/>
              </a:solidFill>
              <a:latin typeface="Trebuchet MS"/>
              <a:ea typeface="Trebuchet MS"/>
              <a:cs typeface="Trebuchet MS"/>
              <a:sym typeface="Trebuchet MS"/>
            </a:endParaRPr>
          </a:p>
          <a:p>
            <a:pPr marL="457200" lvl="0" indent="-317500" algn="l" rtl="0">
              <a:lnSpc>
                <a:spcPct val="150000"/>
              </a:lnSpc>
              <a:spcBef>
                <a:spcPts val="0"/>
              </a:spcBef>
              <a:spcAft>
                <a:spcPts val="0"/>
              </a:spcAft>
              <a:buClr>
                <a:srgbClr val="2F3D85"/>
              </a:buClr>
              <a:buSzPts val="1400"/>
              <a:buFont typeface="Trebuchet MS"/>
              <a:buChar char="●"/>
            </a:pPr>
            <a:r>
              <a:rPr lang="en-GB" sz="1400" b="1">
                <a:solidFill>
                  <a:srgbClr val="2F3D85"/>
                </a:solidFill>
                <a:latin typeface="Trebuchet MS"/>
                <a:ea typeface="Trebuchet MS"/>
                <a:cs typeface="Trebuchet MS"/>
                <a:sym typeface="Trebuchet MS"/>
              </a:rPr>
              <a:t>Hopes for the future</a:t>
            </a:r>
            <a:endParaRPr sz="1400" b="1">
              <a:solidFill>
                <a:srgbClr val="2F3D85"/>
              </a:solidFill>
              <a:latin typeface="Trebuchet MS"/>
              <a:ea typeface="Trebuchet MS"/>
              <a:cs typeface="Trebuchet MS"/>
              <a:sym typeface="Trebuchet MS"/>
            </a:endParaRPr>
          </a:p>
          <a:p>
            <a:pPr marL="457200" lvl="0" indent="-317500" algn="l" rtl="0">
              <a:lnSpc>
                <a:spcPct val="150000"/>
              </a:lnSpc>
              <a:spcBef>
                <a:spcPts val="0"/>
              </a:spcBef>
              <a:spcAft>
                <a:spcPts val="0"/>
              </a:spcAft>
              <a:buClr>
                <a:srgbClr val="2F3D85"/>
              </a:buClr>
              <a:buSzPts val="1400"/>
              <a:buFont typeface="Trebuchet MS"/>
              <a:buChar char="●"/>
            </a:pPr>
            <a:r>
              <a:rPr lang="en-GB" sz="1400" b="1">
                <a:solidFill>
                  <a:srgbClr val="2F3D85"/>
                </a:solidFill>
                <a:latin typeface="Trebuchet MS"/>
                <a:ea typeface="Trebuchet MS"/>
                <a:cs typeface="Trebuchet MS"/>
                <a:sym typeface="Trebuchet MS"/>
              </a:rPr>
              <a:t>How to contact the service</a:t>
            </a:r>
            <a:endParaRPr sz="1400" b="1">
              <a:solidFill>
                <a:srgbClr val="2F3D85"/>
              </a:solidFill>
              <a:latin typeface="Trebuchet MS"/>
              <a:ea typeface="Trebuchet MS"/>
              <a:cs typeface="Trebuchet MS"/>
              <a:sym typeface="Trebuchet MS"/>
            </a:endParaRPr>
          </a:p>
          <a:p>
            <a:pPr marL="0" lvl="0" indent="0" algn="l" rtl="0">
              <a:lnSpc>
                <a:spcPct val="150000"/>
              </a:lnSpc>
              <a:spcBef>
                <a:spcPts val="0"/>
              </a:spcBef>
              <a:spcAft>
                <a:spcPts val="0"/>
              </a:spcAft>
              <a:buSzPts val="1900"/>
              <a:buNone/>
            </a:pPr>
            <a:r>
              <a:rPr lang="en-GB" sz="1400" b="1" u="sng">
                <a:solidFill>
                  <a:srgbClr val="2F3D85"/>
                </a:solidFill>
                <a:latin typeface="Trebuchet MS"/>
                <a:ea typeface="Trebuchet MS"/>
                <a:cs typeface="Trebuchet MS"/>
                <a:sym typeface="Trebuchet MS"/>
              </a:rPr>
              <a:t>Jayne Lowe - Rotherham Hospice</a:t>
            </a:r>
            <a:endParaRPr sz="1400" b="1" u="sng">
              <a:solidFill>
                <a:srgbClr val="2F3D85"/>
              </a:solidFill>
              <a:latin typeface="Trebuchet MS"/>
              <a:ea typeface="Trebuchet MS"/>
              <a:cs typeface="Trebuchet MS"/>
              <a:sym typeface="Trebuchet MS"/>
            </a:endParaRPr>
          </a:p>
          <a:p>
            <a:pPr marL="457200" lvl="0" indent="-317500" algn="l" rtl="0">
              <a:lnSpc>
                <a:spcPct val="150000"/>
              </a:lnSpc>
              <a:spcBef>
                <a:spcPts val="0"/>
              </a:spcBef>
              <a:spcAft>
                <a:spcPts val="0"/>
              </a:spcAft>
              <a:buClr>
                <a:srgbClr val="2F3D85"/>
              </a:buClr>
              <a:buSzPts val="1400"/>
              <a:buFont typeface="Trebuchet MS"/>
              <a:buChar char="●"/>
            </a:pPr>
            <a:r>
              <a:rPr lang="en-GB" sz="1400" b="1">
                <a:solidFill>
                  <a:srgbClr val="2F3D85"/>
                </a:solidFill>
                <a:latin typeface="Trebuchet MS"/>
                <a:ea typeface="Trebuchet MS"/>
                <a:cs typeface="Trebuchet MS"/>
                <a:sym typeface="Trebuchet MS"/>
              </a:rPr>
              <a:t>About Rotherham Hospice</a:t>
            </a:r>
            <a:endParaRPr sz="1400" b="1">
              <a:solidFill>
                <a:srgbClr val="2F3D85"/>
              </a:solidFill>
              <a:latin typeface="Trebuchet MS"/>
              <a:ea typeface="Trebuchet MS"/>
              <a:cs typeface="Trebuchet MS"/>
              <a:sym typeface="Trebuchet MS"/>
            </a:endParaRPr>
          </a:p>
          <a:p>
            <a:pPr marL="457200" lvl="0" indent="-317500" algn="l" rtl="0">
              <a:lnSpc>
                <a:spcPct val="150000"/>
              </a:lnSpc>
              <a:spcBef>
                <a:spcPts val="0"/>
              </a:spcBef>
              <a:spcAft>
                <a:spcPts val="0"/>
              </a:spcAft>
              <a:buClr>
                <a:srgbClr val="2F3D85"/>
              </a:buClr>
              <a:buSzPts val="1400"/>
              <a:buFont typeface="Trebuchet MS"/>
              <a:buChar char="●"/>
            </a:pPr>
            <a:r>
              <a:rPr lang="en-GB" sz="1400" b="1">
                <a:solidFill>
                  <a:srgbClr val="2F3D85"/>
                </a:solidFill>
                <a:latin typeface="Trebuchet MS"/>
                <a:ea typeface="Trebuchet MS"/>
                <a:cs typeface="Trebuchet MS"/>
                <a:sym typeface="Trebuchet MS"/>
              </a:rPr>
              <a:t>Impatient Unit</a:t>
            </a:r>
            <a:endParaRPr sz="1400" b="1">
              <a:solidFill>
                <a:srgbClr val="2F3D85"/>
              </a:solidFill>
              <a:latin typeface="Trebuchet MS"/>
              <a:ea typeface="Trebuchet MS"/>
              <a:cs typeface="Trebuchet MS"/>
              <a:sym typeface="Trebuchet MS"/>
            </a:endParaRPr>
          </a:p>
          <a:p>
            <a:pPr marL="457200" lvl="0" indent="-317500" algn="l" rtl="0">
              <a:lnSpc>
                <a:spcPct val="150000"/>
              </a:lnSpc>
              <a:spcBef>
                <a:spcPts val="0"/>
              </a:spcBef>
              <a:spcAft>
                <a:spcPts val="0"/>
              </a:spcAft>
              <a:buClr>
                <a:srgbClr val="2F3D85"/>
              </a:buClr>
              <a:buSzPts val="1400"/>
              <a:buFont typeface="Trebuchet MS"/>
              <a:buChar char="●"/>
            </a:pPr>
            <a:r>
              <a:rPr lang="en-GB" sz="1400" b="1">
                <a:solidFill>
                  <a:srgbClr val="2F3D85"/>
                </a:solidFill>
                <a:latin typeface="Trebuchet MS"/>
                <a:ea typeface="Trebuchet MS"/>
                <a:cs typeface="Trebuchet MS"/>
                <a:sym typeface="Trebuchet MS"/>
              </a:rPr>
              <a:t>Community Team</a:t>
            </a:r>
            <a:endParaRPr sz="1400" b="1">
              <a:solidFill>
                <a:srgbClr val="2F3D85"/>
              </a:solidFill>
              <a:latin typeface="Trebuchet MS"/>
              <a:ea typeface="Trebuchet MS"/>
              <a:cs typeface="Trebuchet MS"/>
              <a:sym typeface="Trebuchet MS"/>
            </a:endParaRPr>
          </a:p>
          <a:p>
            <a:pPr marL="457200" lvl="0" indent="-317500" algn="l" rtl="0">
              <a:lnSpc>
                <a:spcPct val="150000"/>
              </a:lnSpc>
              <a:spcBef>
                <a:spcPts val="0"/>
              </a:spcBef>
              <a:spcAft>
                <a:spcPts val="0"/>
              </a:spcAft>
              <a:buClr>
                <a:srgbClr val="2F3D85"/>
              </a:buClr>
              <a:buSzPts val="1400"/>
              <a:buFont typeface="Trebuchet MS"/>
              <a:buChar char="●"/>
            </a:pPr>
            <a:r>
              <a:rPr lang="en-GB" sz="1400" b="1">
                <a:solidFill>
                  <a:srgbClr val="2F3D85"/>
                </a:solidFill>
                <a:latin typeface="Trebuchet MS"/>
                <a:ea typeface="Trebuchet MS"/>
                <a:cs typeface="Trebuchet MS"/>
                <a:sym typeface="Trebuchet MS"/>
              </a:rPr>
              <a:t>Day Hospice</a:t>
            </a:r>
            <a:endParaRPr sz="1400" b="1">
              <a:solidFill>
                <a:srgbClr val="2F3D85"/>
              </a:solidFill>
              <a:latin typeface="Trebuchet MS"/>
              <a:ea typeface="Trebuchet MS"/>
              <a:cs typeface="Trebuchet MS"/>
              <a:sym typeface="Trebuchet MS"/>
            </a:endParaRPr>
          </a:p>
          <a:p>
            <a:pPr marL="457200" lvl="0" indent="0" algn="l" rtl="0">
              <a:lnSpc>
                <a:spcPct val="150000"/>
              </a:lnSpc>
              <a:spcBef>
                <a:spcPts val="0"/>
              </a:spcBef>
              <a:spcAft>
                <a:spcPts val="0"/>
              </a:spcAft>
              <a:buNone/>
            </a:pPr>
            <a:endParaRPr sz="1400" b="1">
              <a:solidFill>
                <a:srgbClr val="2F3D85"/>
              </a:solidFill>
              <a:latin typeface="Trebuchet MS"/>
              <a:ea typeface="Trebuchet MS"/>
              <a:cs typeface="Trebuchet MS"/>
              <a:sym typeface="Trebuchet MS"/>
            </a:endParaRPr>
          </a:p>
          <a:p>
            <a:pPr marL="457200" lvl="0" indent="0" algn="l" rtl="0">
              <a:lnSpc>
                <a:spcPct val="150000"/>
              </a:lnSpc>
              <a:spcBef>
                <a:spcPts val="0"/>
              </a:spcBef>
              <a:spcAft>
                <a:spcPts val="0"/>
              </a:spcAft>
              <a:buSzPts val="1900"/>
              <a:buNone/>
            </a:pPr>
            <a:endParaRPr sz="1400" b="1">
              <a:solidFill>
                <a:srgbClr val="2F3D85"/>
              </a:solidFill>
              <a:latin typeface="Trebuchet MS"/>
              <a:ea typeface="Trebuchet MS"/>
              <a:cs typeface="Trebuchet MS"/>
              <a:sym typeface="Trebuchet MS"/>
            </a:endParaRPr>
          </a:p>
          <a:p>
            <a:pPr marL="0" lvl="0" indent="0" algn="l" rtl="0">
              <a:lnSpc>
                <a:spcPct val="150000"/>
              </a:lnSpc>
              <a:spcBef>
                <a:spcPts val="0"/>
              </a:spcBef>
              <a:spcAft>
                <a:spcPts val="0"/>
              </a:spcAft>
              <a:buSzPts val="1900"/>
              <a:buNone/>
            </a:pPr>
            <a:endParaRPr sz="1400" b="1" u="sng">
              <a:solidFill>
                <a:srgbClr val="2F3D85"/>
              </a:solidFill>
              <a:latin typeface="Trebuchet MS"/>
              <a:ea typeface="Trebuchet MS"/>
              <a:cs typeface="Trebuchet MS"/>
              <a:sym typeface="Trebuchet MS"/>
            </a:endParaRPr>
          </a:p>
          <a:p>
            <a:pPr marL="0" lvl="0" indent="0" algn="l" rtl="0">
              <a:lnSpc>
                <a:spcPct val="150000"/>
              </a:lnSpc>
              <a:spcBef>
                <a:spcPts val="0"/>
              </a:spcBef>
              <a:spcAft>
                <a:spcPts val="0"/>
              </a:spcAft>
              <a:buSzPts val="1900"/>
              <a:buNone/>
            </a:pPr>
            <a:endParaRPr sz="1400" b="1" u="sng">
              <a:solidFill>
                <a:srgbClr val="2F3D85"/>
              </a:solidFill>
              <a:latin typeface="Trebuchet MS"/>
              <a:ea typeface="Trebuchet MS"/>
              <a:cs typeface="Trebuchet MS"/>
              <a:sym typeface="Trebuchet MS"/>
            </a:endParaRPr>
          </a:p>
          <a:p>
            <a:pPr marL="0" lvl="0" indent="0" algn="l" rtl="0">
              <a:lnSpc>
                <a:spcPct val="150000"/>
              </a:lnSpc>
              <a:spcBef>
                <a:spcPts val="0"/>
              </a:spcBef>
              <a:spcAft>
                <a:spcPts val="0"/>
              </a:spcAft>
              <a:buSzPts val="1900"/>
              <a:buNone/>
            </a:pPr>
            <a:endParaRPr sz="1400" b="1" u="sng">
              <a:solidFill>
                <a:srgbClr val="2F3D85"/>
              </a:solidFill>
              <a:latin typeface="Trebuchet MS"/>
              <a:ea typeface="Trebuchet MS"/>
              <a:cs typeface="Trebuchet MS"/>
              <a:sym typeface="Trebuchet MS"/>
            </a:endParaRPr>
          </a:p>
          <a:p>
            <a:pPr marL="0" lvl="0" indent="0" algn="l" rtl="0">
              <a:lnSpc>
                <a:spcPct val="150000"/>
              </a:lnSpc>
              <a:spcBef>
                <a:spcPts val="0"/>
              </a:spcBef>
              <a:spcAft>
                <a:spcPts val="0"/>
              </a:spcAft>
              <a:buSzPts val="1900"/>
              <a:buNone/>
            </a:pPr>
            <a:r>
              <a:rPr lang="en-GB" sz="1400" b="1" u="sng">
                <a:solidFill>
                  <a:srgbClr val="2F3D85"/>
                </a:solidFill>
                <a:latin typeface="Trebuchet MS"/>
                <a:ea typeface="Trebuchet MS"/>
                <a:cs typeface="Trebuchet MS"/>
                <a:sym typeface="Trebuchet MS"/>
              </a:rPr>
              <a:t>Any other Business and August ‘Let’s Talk’ Event Details</a:t>
            </a:r>
            <a:endParaRPr sz="1400" b="1" u="sng">
              <a:solidFill>
                <a:srgbClr val="2F3D85"/>
              </a:solidFill>
              <a:latin typeface="Trebuchet MS"/>
              <a:ea typeface="Trebuchet MS"/>
              <a:cs typeface="Trebuchet MS"/>
              <a:sym typeface="Trebuchet MS"/>
            </a:endParaRPr>
          </a:p>
        </p:txBody>
      </p:sp>
      <p:pic>
        <p:nvPicPr>
          <p:cNvPr id="345" name="Google Shape;345;g141c568e6fd_0_128"/>
          <p:cNvPicPr preferRelativeResize="0"/>
          <p:nvPr/>
        </p:nvPicPr>
        <p:blipFill rotWithShape="1">
          <a:blip r:embed="rId3">
            <a:alphaModFix/>
          </a:blip>
          <a:srcRect/>
          <a:stretch/>
        </p:blipFill>
        <p:spPr>
          <a:xfrm>
            <a:off x="0" y="6333300"/>
            <a:ext cx="2299795" cy="524700"/>
          </a:xfrm>
          <a:prstGeom prst="rect">
            <a:avLst/>
          </a:prstGeom>
          <a:noFill/>
          <a:ln>
            <a:noFill/>
          </a:ln>
        </p:spPr>
      </p:pic>
      <p:sp>
        <p:nvSpPr>
          <p:cNvPr id="346" name="Google Shape;346;g141c568e6fd_0_128"/>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GB"/>
              <a:t>3</a:t>
            </a:fld>
            <a:endParaRPr/>
          </a:p>
        </p:txBody>
      </p:sp>
      <p:pic>
        <p:nvPicPr>
          <p:cNvPr id="347" name="Google Shape;347;g141c568e6fd_0_128"/>
          <p:cNvPicPr preferRelativeResize="0"/>
          <p:nvPr/>
        </p:nvPicPr>
        <p:blipFill rotWithShape="1">
          <a:blip r:embed="rId4">
            <a:alphaModFix/>
          </a:blip>
          <a:srcRect/>
          <a:stretch/>
        </p:blipFill>
        <p:spPr>
          <a:xfrm>
            <a:off x="259227" y="1712853"/>
            <a:ext cx="3335667" cy="3335699"/>
          </a:xfrm>
          <a:prstGeom prst="rect">
            <a:avLst/>
          </a:prstGeom>
          <a:noFill/>
          <a:ln>
            <a:noFill/>
          </a:ln>
        </p:spPr>
      </p:pic>
      <p:pic>
        <p:nvPicPr>
          <p:cNvPr id="348" name="Google Shape;348;g141c568e6fd_0_128"/>
          <p:cNvPicPr preferRelativeResize="0"/>
          <p:nvPr/>
        </p:nvPicPr>
        <p:blipFill rotWithShape="1">
          <a:blip r:embed="rId5">
            <a:alphaModFix/>
          </a:blip>
          <a:srcRect/>
          <a:stretch/>
        </p:blipFill>
        <p:spPr>
          <a:xfrm>
            <a:off x="0" y="0"/>
            <a:ext cx="1242998" cy="1242998"/>
          </a:xfrm>
          <a:prstGeom prst="rect">
            <a:avLst/>
          </a:prstGeom>
          <a:noFill/>
          <a:ln>
            <a:noFill/>
          </a:ln>
        </p:spPr>
      </p:pic>
      <p:pic>
        <p:nvPicPr>
          <p:cNvPr id="349" name="Google Shape;349;g141c568e6fd_0_128"/>
          <p:cNvPicPr preferRelativeResize="0"/>
          <p:nvPr/>
        </p:nvPicPr>
        <p:blipFill rotWithShape="1">
          <a:blip r:embed="rId5">
            <a:alphaModFix/>
          </a:blip>
          <a:srcRect/>
          <a:stretch/>
        </p:blipFill>
        <p:spPr>
          <a:xfrm>
            <a:off x="11167650" y="43650"/>
            <a:ext cx="1155699" cy="1155699"/>
          </a:xfrm>
          <a:prstGeom prst="rect">
            <a:avLst/>
          </a:prstGeom>
          <a:noFill/>
          <a:ln>
            <a:noFill/>
          </a:ln>
        </p:spPr>
      </p:pic>
      <p:sp>
        <p:nvSpPr>
          <p:cNvPr id="350" name="Google Shape;350;g141c568e6fd_0_128"/>
          <p:cNvSpPr txBox="1"/>
          <p:nvPr/>
        </p:nvSpPr>
        <p:spPr>
          <a:xfrm>
            <a:off x="3305100" y="2385750"/>
            <a:ext cx="3335700" cy="42792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GB" b="1" u="sng">
                <a:solidFill>
                  <a:srgbClr val="2F3D85"/>
                </a:solidFill>
                <a:latin typeface="Trebuchet MS"/>
                <a:ea typeface="Trebuchet MS"/>
                <a:cs typeface="Trebuchet MS"/>
                <a:sym typeface="Trebuchet MS"/>
              </a:rPr>
              <a:t>Hannah Dutton - The Purple Butterfly Service</a:t>
            </a:r>
            <a:endParaRPr b="1" u="sng">
              <a:solidFill>
                <a:srgbClr val="2F3D85"/>
              </a:solidFill>
              <a:latin typeface="Trebuchet MS"/>
              <a:ea typeface="Trebuchet MS"/>
              <a:cs typeface="Trebuchet MS"/>
              <a:sym typeface="Trebuchet MS"/>
            </a:endParaRPr>
          </a:p>
          <a:p>
            <a:pPr marL="457200" lvl="0" indent="-317500" algn="l" rtl="0">
              <a:lnSpc>
                <a:spcPct val="150000"/>
              </a:lnSpc>
              <a:spcBef>
                <a:spcPts val="0"/>
              </a:spcBef>
              <a:spcAft>
                <a:spcPts val="0"/>
              </a:spcAft>
              <a:buClr>
                <a:srgbClr val="2F3D85"/>
              </a:buClr>
              <a:buSzPts val="1400"/>
              <a:buFont typeface="Trebuchet MS"/>
              <a:buChar char="●"/>
            </a:pPr>
            <a:r>
              <a:rPr lang="en-GB" b="1">
                <a:solidFill>
                  <a:srgbClr val="2F3D85"/>
                </a:solidFill>
                <a:latin typeface="Trebuchet MS"/>
                <a:ea typeface="Trebuchet MS"/>
                <a:cs typeface="Trebuchet MS"/>
                <a:sym typeface="Trebuchet MS"/>
              </a:rPr>
              <a:t>About the new service</a:t>
            </a:r>
            <a:endParaRPr b="1">
              <a:solidFill>
                <a:srgbClr val="2F3D85"/>
              </a:solidFill>
              <a:latin typeface="Trebuchet MS"/>
              <a:ea typeface="Trebuchet MS"/>
              <a:cs typeface="Trebuchet MS"/>
              <a:sym typeface="Trebuchet MS"/>
            </a:endParaRPr>
          </a:p>
          <a:p>
            <a:pPr marL="457200" lvl="0" indent="-317500" algn="l" rtl="0">
              <a:lnSpc>
                <a:spcPct val="150000"/>
              </a:lnSpc>
              <a:spcBef>
                <a:spcPts val="0"/>
              </a:spcBef>
              <a:spcAft>
                <a:spcPts val="0"/>
              </a:spcAft>
              <a:buClr>
                <a:srgbClr val="2F3D85"/>
              </a:buClr>
              <a:buSzPts val="1400"/>
              <a:buFont typeface="Trebuchet MS"/>
              <a:buChar char="●"/>
            </a:pPr>
            <a:r>
              <a:rPr lang="en-GB" b="1">
                <a:solidFill>
                  <a:srgbClr val="2F3D85"/>
                </a:solidFill>
                <a:latin typeface="Trebuchet MS"/>
                <a:ea typeface="Trebuchet MS"/>
                <a:cs typeface="Trebuchet MS"/>
                <a:sym typeface="Trebuchet MS"/>
              </a:rPr>
              <a:t>How it will support</a:t>
            </a:r>
            <a:endParaRPr b="1">
              <a:solidFill>
                <a:srgbClr val="2F3D85"/>
              </a:solidFill>
              <a:latin typeface="Trebuchet MS"/>
              <a:ea typeface="Trebuchet MS"/>
              <a:cs typeface="Trebuchet MS"/>
              <a:sym typeface="Trebuchet MS"/>
            </a:endParaRPr>
          </a:p>
          <a:p>
            <a:pPr marL="457200" lvl="0" indent="-317500" algn="l" rtl="0">
              <a:lnSpc>
                <a:spcPct val="150000"/>
              </a:lnSpc>
              <a:spcBef>
                <a:spcPts val="0"/>
              </a:spcBef>
              <a:spcAft>
                <a:spcPts val="0"/>
              </a:spcAft>
              <a:buClr>
                <a:srgbClr val="2F3D85"/>
              </a:buClr>
              <a:buSzPts val="1400"/>
              <a:buFont typeface="Trebuchet MS"/>
              <a:buChar char="●"/>
            </a:pPr>
            <a:r>
              <a:rPr lang="en-GB" b="1">
                <a:solidFill>
                  <a:srgbClr val="2F3D85"/>
                </a:solidFill>
                <a:latin typeface="Trebuchet MS"/>
                <a:ea typeface="Trebuchet MS"/>
                <a:cs typeface="Trebuchet MS"/>
                <a:sym typeface="Trebuchet MS"/>
              </a:rPr>
              <a:t>How to contact if interested</a:t>
            </a:r>
            <a:endParaRPr b="1">
              <a:solidFill>
                <a:srgbClr val="2F3D85"/>
              </a:solidFill>
              <a:latin typeface="Trebuchet MS"/>
              <a:ea typeface="Trebuchet MS"/>
              <a:cs typeface="Trebuchet MS"/>
              <a:sym typeface="Trebuchet MS"/>
            </a:endParaRPr>
          </a:p>
          <a:p>
            <a:pPr marL="0" lvl="0" indent="0" algn="l" rtl="0">
              <a:lnSpc>
                <a:spcPct val="150000"/>
              </a:lnSpc>
              <a:spcBef>
                <a:spcPts val="0"/>
              </a:spcBef>
              <a:spcAft>
                <a:spcPts val="0"/>
              </a:spcAft>
              <a:buClr>
                <a:srgbClr val="000000"/>
              </a:buClr>
              <a:buSzPts val="1900"/>
              <a:buFont typeface="Arial"/>
              <a:buNone/>
            </a:pPr>
            <a:r>
              <a:rPr lang="en-GB" b="1" u="sng">
                <a:solidFill>
                  <a:srgbClr val="2F3D85"/>
                </a:solidFill>
                <a:latin typeface="Trebuchet MS"/>
                <a:ea typeface="Trebuchet MS"/>
                <a:cs typeface="Trebuchet MS"/>
                <a:sym typeface="Trebuchet MS"/>
              </a:rPr>
              <a:t>Jules and Chris - Broadacres Care home</a:t>
            </a:r>
            <a:endParaRPr b="1" u="sng">
              <a:solidFill>
                <a:srgbClr val="2F3D85"/>
              </a:solidFill>
              <a:latin typeface="Trebuchet MS"/>
              <a:ea typeface="Trebuchet MS"/>
              <a:cs typeface="Trebuchet MS"/>
              <a:sym typeface="Trebuchet MS"/>
            </a:endParaRPr>
          </a:p>
          <a:p>
            <a:pPr marL="457200" lvl="0" indent="-317500" algn="l" rtl="0">
              <a:lnSpc>
                <a:spcPct val="150000"/>
              </a:lnSpc>
              <a:spcBef>
                <a:spcPts val="0"/>
              </a:spcBef>
              <a:spcAft>
                <a:spcPts val="0"/>
              </a:spcAft>
              <a:buClr>
                <a:srgbClr val="2F3D85"/>
              </a:buClr>
              <a:buSzPts val="1400"/>
              <a:buFont typeface="Trebuchet MS"/>
              <a:buChar char="●"/>
            </a:pPr>
            <a:r>
              <a:rPr lang="en-GB" b="1">
                <a:solidFill>
                  <a:srgbClr val="2F3D85"/>
                </a:solidFill>
                <a:latin typeface="Trebuchet MS"/>
                <a:ea typeface="Trebuchet MS"/>
                <a:cs typeface="Trebuchet MS"/>
                <a:sym typeface="Trebuchet MS"/>
              </a:rPr>
              <a:t>About Broadacres</a:t>
            </a:r>
            <a:endParaRPr b="1">
              <a:solidFill>
                <a:srgbClr val="2F3D85"/>
              </a:solidFill>
              <a:latin typeface="Trebuchet MS"/>
              <a:ea typeface="Trebuchet MS"/>
              <a:cs typeface="Trebuchet MS"/>
              <a:sym typeface="Trebuchet MS"/>
            </a:endParaRPr>
          </a:p>
          <a:p>
            <a:pPr marL="457200" lvl="0" indent="-317500" algn="l" rtl="0">
              <a:lnSpc>
                <a:spcPct val="150000"/>
              </a:lnSpc>
              <a:spcBef>
                <a:spcPts val="0"/>
              </a:spcBef>
              <a:spcAft>
                <a:spcPts val="0"/>
              </a:spcAft>
              <a:buClr>
                <a:srgbClr val="2F3D85"/>
              </a:buClr>
              <a:buSzPts val="1400"/>
              <a:buFont typeface="Trebuchet MS"/>
              <a:buChar char="●"/>
            </a:pPr>
            <a:r>
              <a:rPr lang="en-GB" b="1">
                <a:solidFill>
                  <a:srgbClr val="2F3D85"/>
                </a:solidFill>
                <a:latin typeface="Trebuchet MS"/>
                <a:ea typeface="Trebuchet MS"/>
                <a:cs typeface="Trebuchet MS"/>
                <a:sym typeface="Trebuchet MS"/>
              </a:rPr>
              <a:t>The care it provides/what support clients receive</a:t>
            </a:r>
            <a:endParaRPr b="1">
              <a:solidFill>
                <a:srgbClr val="2F3D85"/>
              </a:solidFill>
              <a:latin typeface="Trebuchet MS"/>
              <a:ea typeface="Trebuchet MS"/>
              <a:cs typeface="Trebuchet MS"/>
              <a:sym typeface="Trebuchet MS"/>
            </a:endParaRPr>
          </a:p>
          <a:p>
            <a:pPr marL="457200" lvl="0" indent="-317500" algn="l" rtl="0">
              <a:lnSpc>
                <a:spcPct val="150000"/>
              </a:lnSpc>
              <a:spcBef>
                <a:spcPts val="0"/>
              </a:spcBef>
              <a:spcAft>
                <a:spcPts val="0"/>
              </a:spcAft>
              <a:buClr>
                <a:srgbClr val="2F3D85"/>
              </a:buClr>
              <a:buSzPts val="1400"/>
              <a:buFont typeface="Trebuchet MS"/>
              <a:buChar char="●"/>
            </a:pPr>
            <a:r>
              <a:rPr lang="en-GB" b="1">
                <a:solidFill>
                  <a:srgbClr val="2F3D85"/>
                </a:solidFill>
                <a:latin typeface="Trebuchet MS"/>
                <a:ea typeface="Trebuchet MS"/>
                <a:cs typeface="Trebuchet MS"/>
                <a:sym typeface="Trebuchet MS"/>
              </a:rPr>
              <a:t>A typical day</a:t>
            </a:r>
            <a:endParaRPr b="1">
              <a:solidFill>
                <a:srgbClr val="2F3D85"/>
              </a:solidFill>
              <a:latin typeface="Trebuchet MS"/>
              <a:ea typeface="Trebuchet MS"/>
              <a:cs typeface="Trebuchet MS"/>
              <a:sym typeface="Trebuchet MS"/>
            </a:endParaRPr>
          </a:p>
          <a:p>
            <a:pPr marL="457200" lvl="0" indent="-317500" algn="l" rtl="0">
              <a:lnSpc>
                <a:spcPct val="150000"/>
              </a:lnSpc>
              <a:spcBef>
                <a:spcPts val="0"/>
              </a:spcBef>
              <a:spcAft>
                <a:spcPts val="0"/>
              </a:spcAft>
              <a:buClr>
                <a:srgbClr val="2F3D85"/>
              </a:buClr>
              <a:buSzPts val="1400"/>
              <a:buFont typeface="Trebuchet MS"/>
              <a:buChar char="●"/>
            </a:pPr>
            <a:r>
              <a:rPr lang="en-GB" b="1">
                <a:solidFill>
                  <a:srgbClr val="2F3D85"/>
                </a:solidFill>
                <a:latin typeface="Trebuchet MS"/>
                <a:ea typeface="Trebuchet MS"/>
                <a:cs typeface="Trebuchet MS"/>
                <a:sym typeface="Trebuchet MS"/>
              </a:rPr>
              <a:t>How to contact the service</a:t>
            </a:r>
            <a:endParaRPr b="1">
              <a:solidFill>
                <a:srgbClr val="2F3D85"/>
              </a:solidFill>
              <a:latin typeface="Trebuchet MS"/>
              <a:ea typeface="Trebuchet MS"/>
              <a:cs typeface="Trebuchet MS"/>
              <a:sym typeface="Trebuchet MS"/>
            </a:endParaRPr>
          </a:p>
          <a:p>
            <a:pPr marL="0" lvl="0" indent="0" algn="l" rtl="0">
              <a:spcBef>
                <a:spcPts val="0"/>
              </a:spcBef>
              <a:spcAft>
                <a:spcPts val="0"/>
              </a:spcAft>
              <a:buNone/>
            </a:pPr>
            <a:endParaRPr>
              <a:solidFill>
                <a:srgbClr val="1482AB"/>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1000"/>
                                        <p:tgtEl>
                                          <p:spTgt spid="3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4"/>
                                        </p:tgtEl>
                                        <p:attrNameLst>
                                          <p:attrName>style.visibility</p:attrName>
                                        </p:attrNameLst>
                                      </p:cBhvr>
                                      <p:to>
                                        <p:strVal val="visible"/>
                                      </p:to>
                                    </p:set>
                                    <p:animEffect transition="in" filter="fade">
                                      <p:cBhvr>
                                        <p:cTn id="12" dur="1000"/>
                                        <p:tgtEl>
                                          <p:spTgt spid="3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0"/>
                                        </p:tgtEl>
                                        <p:attrNameLst>
                                          <p:attrName>style.visibility</p:attrName>
                                        </p:attrNameLst>
                                      </p:cBhvr>
                                      <p:to>
                                        <p:strVal val="visible"/>
                                      </p:to>
                                    </p:set>
                                    <p:animEffect transition="in" filter="fade">
                                      <p:cBhvr>
                                        <p:cTn id="17" dur="1000"/>
                                        <p:tgtEl>
                                          <p:spTgt spid="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g141f3cc42d8_0_124"/>
          <p:cNvSpPr txBox="1">
            <a:spLocks noGrp="1"/>
          </p:cNvSpPr>
          <p:nvPr>
            <p:ph type="title"/>
          </p:nvPr>
        </p:nvSpPr>
        <p:spPr>
          <a:xfrm>
            <a:off x="415600" y="593367"/>
            <a:ext cx="11360700" cy="9432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SzPts val="1300"/>
              <a:buNone/>
            </a:pPr>
            <a:r>
              <a:rPr lang="en-GB" sz="4300">
                <a:solidFill>
                  <a:srgbClr val="222222"/>
                </a:solidFill>
                <a:latin typeface="Open Sans"/>
                <a:ea typeface="Open Sans"/>
                <a:cs typeface="Open Sans"/>
                <a:sym typeface="Open Sans"/>
              </a:rPr>
              <a:t>Upcoming Let’s Talk Event:</a:t>
            </a:r>
            <a:endParaRPr sz="4300">
              <a:solidFill>
                <a:srgbClr val="222222"/>
              </a:solidFill>
              <a:latin typeface="Open Sans"/>
              <a:ea typeface="Open Sans"/>
              <a:cs typeface="Open Sans"/>
              <a:sym typeface="Open Sans"/>
            </a:endParaRPr>
          </a:p>
        </p:txBody>
      </p:sp>
      <p:sp>
        <p:nvSpPr>
          <p:cNvPr id="576" name="Google Shape;576;g141f3cc42d8_0_124"/>
          <p:cNvSpPr txBox="1">
            <a:spLocks noGrp="1"/>
          </p:cNvSpPr>
          <p:nvPr>
            <p:ph type="body" idx="1"/>
          </p:nvPr>
        </p:nvSpPr>
        <p:spPr>
          <a:xfrm>
            <a:off x="415600" y="1688433"/>
            <a:ext cx="11360700" cy="4403700"/>
          </a:xfrm>
          <a:prstGeom prst="rect">
            <a:avLst/>
          </a:prstGeom>
          <a:noFill/>
          <a:ln>
            <a:noFill/>
          </a:ln>
        </p:spPr>
        <p:txBody>
          <a:bodyPr spcFirstLastPara="1" wrap="square" lIns="121900" tIns="121900" rIns="121900" bIns="121900" anchor="t" anchorCtr="0">
            <a:normAutofit/>
          </a:bodyPr>
          <a:lstStyle/>
          <a:p>
            <a:pPr marL="0" lvl="0" indent="0" algn="l" rtl="0">
              <a:lnSpc>
                <a:spcPct val="115000"/>
              </a:lnSpc>
              <a:spcBef>
                <a:spcPts val="1600"/>
              </a:spcBef>
              <a:spcAft>
                <a:spcPts val="0"/>
              </a:spcAft>
              <a:buSzPts val="2400"/>
              <a:buNone/>
            </a:pPr>
            <a:endParaRPr sz="2700" b="1"/>
          </a:p>
          <a:p>
            <a:pPr marL="0" lvl="0" indent="0" algn="ctr" rtl="0">
              <a:lnSpc>
                <a:spcPct val="115000"/>
              </a:lnSpc>
              <a:spcBef>
                <a:spcPts val="1600"/>
              </a:spcBef>
              <a:spcAft>
                <a:spcPts val="0"/>
              </a:spcAft>
              <a:buSzPts val="2400"/>
              <a:buNone/>
            </a:pPr>
            <a:r>
              <a:rPr lang="en-GB" sz="3500" b="1">
                <a:solidFill>
                  <a:srgbClr val="222222"/>
                </a:solidFill>
              </a:rPr>
              <a:t>‘Let’s Talk… Loneliness’</a:t>
            </a:r>
            <a:endParaRPr sz="3500" b="1">
              <a:solidFill>
                <a:srgbClr val="222222"/>
              </a:solidFill>
            </a:endParaRPr>
          </a:p>
          <a:p>
            <a:pPr marL="0" lvl="0" indent="0" algn="ctr" rtl="0">
              <a:lnSpc>
                <a:spcPct val="115000"/>
              </a:lnSpc>
              <a:spcBef>
                <a:spcPts val="1600"/>
              </a:spcBef>
              <a:spcAft>
                <a:spcPts val="0"/>
              </a:spcAft>
              <a:buSzPts val="2400"/>
              <a:buNone/>
            </a:pPr>
            <a:endParaRPr sz="3100" b="1">
              <a:solidFill>
                <a:srgbClr val="222222"/>
              </a:solidFill>
            </a:endParaRPr>
          </a:p>
          <a:p>
            <a:pPr marL="0" lvl="0" indent="0" algn="ctr" rtl="0">
              <a:lnSpc>
                <a:spcPct val="115000"/>
              </a:lnSpc>
              <a:spcBef>
                <a:spcPts val="1600"/>
              </a:spcBef>
              <a:spcAft>
                <a:spcPts val="0"/>
              </a:spcAft>
              <a:buSzPts val="2400"/>
              <a:buNone/>
            </a:pPr>
            <a:r>
              <a:rPr lang="en-GB" sz="2700" b="1">
                <a:solidFill>
                  <a:srgbClr val="222222"/>
                </a:solidFill>
              </a:rPr>
              <a:t>Open to both the public and professionals</a:t>
            </a:r>
            <a:endParaRPr sz="2700" b="1">
              <a:solidFill>
                <a:srgbClr val="222222"/>
              </a:solidFill>
            </a:endParaRPr>
          </a:p>
          <a:p>
            <a:pPr marL="0" lvl="0" indent="0" algn="ctr" rtl="0">
              <a:lnSpc>
                <a:spcPct val="115000"/>
              </a:lnSpc>
              <a:spcBef>
                <a:spcPts val="1600"/>
              </a:spcBef>
              <a:spcAft>
                <a:spcPts val="0"/>
              </a:spcAft>
              <a:buSzPts val="2400"/>
              <a:buNone/>
            </a:pPr>
            <a:r>
              <a:rPr lang="en-GB" sz="2700" b="1">
                <a:solidFill>
                  <a:srgbClr val="222222"/>
                </a:solidFill>
              </a:rPr>
              <a:t>Wednesday 14th December :11am-12pm via Zoom </a:t>
            </a:r>
            <a:endParaRPr sz="2700" b="1">
              <a:solidFill>
                <a:srgbClr val="222222"/>
              </a:solidFill>
            </a:endParaRPr>
          </a:p>
          <a:p>
            <a:pPr marL="0" lvl="0" indent="0" algn="l" rtl="0">
              <a:lnSpc>
                <a:spcPct val="115000"/>
              </a:lnSpc>
              <a:spcBef>
                <a:spcPts val="1600"/>
              </a:spcBef>
              <a:spcAft>
                <a:spcPts val="1600"/>
              </a:spcAft>
              <a:buSzPts val="2400"/>
              <a:buNone/>
            </a:pPr>
            <a:endParaRPr/>
          </a:p>
        </p:txBody>
      </p:sp>
      <p:sp>
        <p:nvSpPr>
          <p:cNvPr id="577" name="Google Shape;577;g141f3cc42d8_0_124"/>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GB"/>
              <a:t>30</a:t>
            </a:fld>
            <a:endParaRPr/>
          </a:p>
        </p:txBody>
      </p:sp>
      <p:pic>
        <p:nvPicPr>
          <p:cNvPr id="578" name="Google Shape;578;g141f3cc42d8_0_124"/>
          <p:cNvPicPr preferRelativeResize="0"/>
          <p:nvPr/>
        </p:nvPicPr>
        <p:blipFill rotWithShape="1">
          <a:blip r:embed="rId3">
            <a:alphaModFix/>
          </a:blip>
          <a:srcRect/>
          <a:stretch/>
        </p:blipFill>
        <p:spPr>
          <a:xfrm>
            <a:off x="8661393" y="5879760"/>
            <a:ext cx="3530600" cy="805500"/>
          </a:xfrm>
          <a:prstGeom prst="rect">
            <a:avLst/>
          </a:prstGeom>
          <a:noFill/>
          <a:ln>
            <a:noFill/>
          </a:ln>
        </p:spPr>
      </p:pic>
      <p:pic>
        <p:nvPicPr>
          <p:cNvPr id="579" name="Google Shape;579;g141f3cc42d8_0_124"/>
          <p:cNvPicPr preferRelativeResize="0"/>
          <p:nvPr/>
        </p:nvPicPr>
        <p:blipFill rotWithShape="1">
          <a:blip r:embed="rId4">
            <a:alphaModFix/>
          </a:blip>
          <a:srcRect/>
          <a:stretch/>
        </p:blipFill>
        <p:spPr>
          <a:xfrm>
            <a:off x="1" y="1"/>
            <a:ext cx="1552566" cy="1552566"/>
          </a:xfrm>
          <a:prstGeom prst="rect">
            <a:avLst/>
          </a:prstGeom>
          <a:noFill/>
          <a:ln>
            <a:noFill/>
          </a:ln>
        </p:spPr>
      </p:pic>
      <p:pic>
        <p:nvPicPr>
          <p:cNvPr id="580" name="Google Shape;580;g141f3cc42d8_0_124"/>
          <p:cNvPicPr preferRelativeResize="0"/>
          <p:nvPr/>
        </p:nvPicPr>
        <p:blipFill rotWithShape="1">
          <a:blip r:embed="rId4">
            <a:alphaModFix/>
          </a:blip>
          <a:srcRect/>
          <a:stretch/>
        </p:blipFill>
        <p:spPr>
          <a:xfrm>
            <a:off x="10639435" y="10268"/>
            <a:ext cx="1552566" cy="155256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g184e5249b7b_0_587"/>
          <p:cNvSpPr txBox="1">
            <a:spLocks noGrp="1"/>
          </p:cNvSpPr>
          <p:nvPr>
            <p:ph type="title"/>
          </p:nvPr>
        </p:nvSpPr>
        <p:spPr>
          <a:xfrm>
            <a:off x="1481625" y="699967"/>
            <a:ext cx="11360700" cy="9432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GB"/>
              <a:t>Nigel Bonser - Citizens Advice Rotherham </a:t>
            </a:r>
            <a:endParaRPr/>
          </a:p>
        </p:txBody>
      </p:sp>
      <p:pic>
        <p:nvPicPr>
          <p:cNvPr id="356" name="Google Shape;356;g184e5249b7b_0_587"/>
          <p:cNvPicPr preferRelativeResize="0"/>
          <p:nvPr/>
        </p:nvPicPr>
        <p:blipFill>
          <a:blip r:embed="rId3">
            <a:alphaModFix/>
          </a:blip>
          <a:stretch>
            <a:fillRect/>
          </a:stretch>
        </p:blipFill>
        <p:spPr>
          <a:xfrm>
            <a:off x="2746325" y="2434056"/>
            <a:ext cx="6255800" cy="2264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g1958c709867_0_304"/>
          <p:cNvSpPr/>
          <p:nvPr/>
        </p:nvSpPr>
        <p:spPr>
          <a:xfrm rot="496563">
            <a:off x="1529213" y="566270"/>
            <a:ext cx="8191025" cy="4464888"/>
          </a:xfrm>
          <a:prstGeom prst="cloud">
            <a:avLst/>
          </a:prstGeom>
          <a:solidFill>
            <a:srgbClr val="3C78D8"/>
          </a:solidFill>
          <a:ln w="9525" cap="flat" cmpd="sng">
            <a:solidFill>
              <a:srgbClr val="EA999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62" name="Google Shape;362;g1958c709867_0_304"/>
          <p:cNvSpPr/>
          <p:nvPr/>
        </p:nvSpPr>
        <p:spPr>
          <a:xfrm>
            <a:off x="3479193" y="1875900"/>
            <a:ext cx="4291094" cy="1625226"/>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FF00FF"/>
                </a:solidFill>
                <a:latin typeface="Arial"/>
              </a:rPr>
              <a:t>Q&amp;A</a:t>
            </a:r>
          </a:p>
        </p:txBody>
      </p:sp>
      <p:sp>
        <p:nvSpPr>
          <p:cNvPr id="363" name="Google Shape;363;g1958c709867_0_304"/>
          <p:cNvSpPr txBox="1"/>
          <p:nvPr/>
        </p:nvSpPr>
        <p:spPr>
          <a:xfrm>
            <a:off x="687300" y="5035167"/>
            <a:ext cx="11295600" cy="5388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4000"/>
              <a:buFont typeface="Arial"/>
              <a:buNone/>
            </a:pPr>
            <a:endParaRPr sz="1900" b="0" i="0" u="none" strike="noStrike" cap="none">
              <a:solidFill>
                <a:srgbClr val="000000"/>
              </a:solidFill>
              <a:latin typeface="Open Sans"/>
              <a:ea typeface="Open Sans"/>
              <a:cs typeface="Open Sans"/>
              <a:sym typeface="Open Sans"/>
            </a:endParaRPr>
          </a:p>
        </p:txBody>
      </p:sp>
      <p:sp>
        <p:nvSpPr>
          <p:cNvPr id="364" name="Google Shape;364;g1958c709867_0_304"/>
          <p:cNvSpPr txBox="1">
            <a:spLocks noGrp="1"/>
          </p:cNvSpPr>
          <p:nvPr>
            <p:ph type="sldNum" idx="12"/>
          </p:nvPr>
        </p:nvSpPr>
        <p:spPr>
          <a:xfrm>
            <a:off x="15062148" y="8290164"/>
            <a:ext cx="975600" cy="699600"/>
          </a:xfrm>
          <a:prstGeom prst="rect">
            <a:avLst/>
          </a:prstGeom>
          <a:noFill/>
          <a:ln>
            <a:noFill/>
          </a:ln>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GB"/>
              <a:t>5</a:t>
            </a:fld>
            <a:endParaRPr/>
          </a:p>
        </p:txBody>
      </p:sp>
      <p:pic>
        <p:nvPicPr>
          <p:cNvPr id="365" name="Google Shape;365;g1958c709867_0_304"/>
          <p:cNvPicPr preferRelativeResize="0"/>
          <p:nvPr/>
        </p:nvPicPr>
        <p:blipFill rotWithShape="1">
          <a:blip r:embed="rId3">
            <a:alphaModFix/>
          </a:blip>
          <a:srcRect/>
          <a:stretch/>
        </p:blipFill>
        <p:spPr>
          <a:xfrm>
            <a:off x="8661393" y="5879760"/>
            <a:ext cx="3530600" cy="805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9"/>
        <p:cNvGrpSpPr/>
        <p:nvPr/>
      </p:nvGrpSpPr>
      <p:grpSpPr>
        <a:xfrm>
          <a:off x="0" y="0"/>
          <a:ext cx="0" cy="0"/>
          <a:chOff x="0" y="0"/>
          <a:chExt cx="0" cy="0"/>
        </a:xfrm>
      </p:grpSpPr>
      <p:sp>
        <p:nvSpPr>
          <p:cNvPr id="370" name="Google Shape;370;g1958c709867_0_149"/>
          <p:cNvSpPr txBox="1">
            <a:spLocks noGrp="1"/>
          </p:cNvSpPr>
          <p:nvPr>
            <p:ph type="ctrTitle"/>
          </p:nvPr>
        </p:nvSpPr>
        <p:spPr>
          <a:xfrm>
            <a:off x="457200" y="4960137"/>
            <a:ext cx="7772400" cy="1463100"/>
          </a:xfrm>
          <a:prstGeom prst="rect">
            <a:avLst/>
          </a:prstGeom>
          <a:noFill/>
          <a:ln>
            <a:noFill/>
          </a:ln>
        </p:spPr>
        <p:txBody>
          <a:bodyPr spcFirstLastPara="1" wrap="square" lIns="91425" tIns="45700" rIns="91425" bIns="45700" anchor="ctr" anchorCtr="0">
            <a:normAutofit/>
          </a:bodyPr>
          <a:lstStyle/>
          <a:p>
            <a:pPr marL="0" lvl="0" indent="0" algn="r" rtl="0">
              <a:lnSpc>
                <a:spcPct val="80000"/>
              </a:lnSpc>
              <a:spcBef>
                <a:spcPts val="0"/>
              </a:spcBef>
              <a:spcAft>
                <a:spcPts val="0"/>
              </a:spcAft>
              <a:buClr>
                <a:srgbClr val="0C0C0C"/>
              </a:buClr>
              <a:buSzPts val="4400"/>
              <a:buFont typeface="Twentieth Century"/>
              <a:buNone/>
            </a:pPr>
            <a:r>
              <a:rPr lang="en-GB"/>
              <a:t>DIRECT PAYMENTS</a:t>
            </a:r>
            <a:endParaRPr/>
          </a:p>
        </p:txBody>
      </p:sp>
      <p:sp>
        <p:nvSpPr>
          <p:cNvPr id="371" name="Google Shape;371;g1958c709867_0_149"/>
          <p:cNvSpPr txBox="1">
            <a:spLocks noGrp="1"/>
          </p:cNvSpPr>
          <p:nvPr>
            <p:ph type="subTitle" idx="1"/>
          </p:nvPr>
        </p:nvSpPr>
        <p:spPr>
          <a:xfrm>
            <a:off x="8610600" y="4960137"/>
            <a:ext cx="3200400" cy="1463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600"/>
              <a:buNone/>
            </a:pPr>
            <a:r>
              <a:rPr lang="en-GB"/>
              <a:t>Barbara Booton</a:t>
            </a:r>
            <a:endParaRPr/>
          </a:p>
        </p:txBody>
      </p:sp>
      <p:sp>
        <p:nvSpPr>
          <p:cNvPr id="372" name="Google Shape;372;g1958c709867_0_149"/>
          <p:cNvSpPr/>
          <p:nvPr/>
        </p:nvSpPr>
        <p:spPr>
          <a:xfrm>
            <a:off x="0" y="0"/>
            <a:ext cx="12188700" cy="4572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pic>
        <p:nvPicPr>
          <p:cNvPr id="373" name="Google Shape;373;g1958c709867_0_149" descr="Text"/>
          <p:cNvPicPr preferRelativeResize="0"/>
          <p:nvPr/>
        </p:nvPicPr>
        <p:blipFill rotWithShape="1">
          <a:blip r:embed="rId3">
            <a:alphaModFix/>
          </a:blip>
          <a:srcRect/>
          <a:stretch/>
        </p:blipFill>
        <p:spPr>
          <a:xfrm>
            <a:off x="634276" y="1531334"/>
            <a:ext cx="8188233" cy="214941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7"/>
        <p:cNvGrpSpPr/>
        <p:nvPr/>
      </p:nvGrpSpPr>
      <p:grpSpPr>
        <a:xfrm>
          <a:off x="0" y="0"/>
          <a:ext cx="0" cy="0"/>
          <a:chOff x="0" y="0"/>
          <a:chExt cx="0" cy="0"/>
        </a:xfrm>
      </p:grpSpPr>
      <p:sp>
        <p:nvSpPr>
          <p:cNvPr id="378" name="Google Shape;378;g1958c709867_0_156"/>
          <p:cNvSpPr/>
          <p:nvPr/>
        </p:nvSpPr>
        <p:spPr>
          <a:xfrm>
            <a:off x="0" y="0"/>
            <a:ext cx="46479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379" name="Google Shape;379;g1958c709867_0_156"/>
          <p:cNvSpPr txBox="1">
            <a:spLocks noGrp="1"/>
          </p:cNvSpPr>
          <p:nvPr>
            <p:ph type="title"/>
          </p:nvPr>
        </p:nvSpPr>
        <p:spPr>
          <a:xfrm>
            <a:off x="643468" y="643467"/>
            <a:ext cx="3415500" cy="55710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FFFFFF"/>
              </a:buClr>
              <a:buSzPts val="4400"/>
              <a:buFont typeface="Twentieth Century"/>
              <a:buNone/>
            </a:pPr>
            <a:r>
              <a:rPr lang="en-GB">
                <a:solidFill>
                  <a:srgbClr val="FFFFFF"/>
                </a:solidFill>
              </a:rPr>
              <a:t>DEFINITION</a:t>
            </a:r>
            <a:endParaRPr/>
          </a:p>
        </p:txBody>
      </p:sp>
      <p:grpSp>
        <p:nvGrpSpPr>
          <p:cNvPr id="380" name="Google Shape;380;g1958c709867_0_156"/>
          <p:cNvGrpSpPr/>
          <p:nvPr/>
        </p:nvGrpSpPr>
        <p:grpSpPr>
          <a:xfrm>
            <a:off x="5603875" y="1018716"/>
            <a:ext cx="5641859" cy="4792097"/>
            <a:chOff x="0" y="64628"/>
            <a:chExt cx="4231500" cy="4792097"/>
          </a:xfrm>
        </p:grpSpPr>
        <p:sp>
          <p:nvSpPr>
            <p:cNvPr id="381" name="Google Shape;381;g1958c709867_0_156"/>
            <p:cNvSpPr/>
            <p:nvPr/>
          </p:nvSpPr>
          <p:spPr>
            <a:xfrm>
              <a:off x="0" y="64628"/>
              <a:ext cx="4231500" cy="2352900"/>
            </a:xfrm>
            <a:prstGeom prst="roundRect">
              <a:avLst>
                <a:gd name="adj" fmla="val 16667"/>
              </a:avLst>
            </a:prstGeom>
            <a:solidFill>
              <a:srgbClr val="2383C6"/>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g1958c709867_0_156"/>
            <p:cNvSpPr txBox="1"/>
            <p:nvPr/>
          </p:nvSpPr>
          <p:spPr>
            <a:xfrm>
              <a:off x="114854" y="179482"/>
              <a:ext cx="4001700" cy="2123100"/>
            </a:xfrm>
            <a:prstGeom prst="rect">
              <a:avLst/>
            </a:prstGeom>
            <a:noFill/>
            <a:ln>
              <a:noFill/>
            </a:ln>
          </p:spPr>
          <p:txBody>
            <a:bodyPr spcFirstLastPara="1" wrap="square" lIns="114300" tIns="114300" rIns="114300" bIns="114300" anchor="ctr" anchorCtr="0">
              <a:noAutofit/>
            </a:bodyPr>
            <a:lstStyle/>
            <a:p>
              <a:pPr marL="0" marR="0" lvl="0" indent="0" algn="l" rtl="0">
                <a:lnSpc>
                  <a:spcPct val="90000"/>
                </a:lnSpc>
                <a:spcBef>
                  <a:spcPts val="0"/>
                </a:spcBef>
                <a:spcAft>
                  <a:spcPts val="0"/>
                </a:spcAft>
                <a:buClr>
                  <a:schemeClr val="lt1"/>
                </a:buClr>
                <a:buSzPts val="3000"/>
                <a:buFont typeface="Twentieth Century"/>
                <a:buNone/>
              </a:pPr>
              <a:r>
                <a:rPr lang="en-GB" sz="3000" b="1" i="0" u="none" strike="noStrike" cap="none">
                  <a:solidFill>
                    <a:schemeClr val="lt1"/>
                  </a:solidFill>
                  <a:latin typeface="Twentieth Century"/>
                  <a:ea typeface="Twentieth Century"/>
                  <a:cs typeface="Twentieth Century"/>
                  <a:sym typeface="Twentieth Century"/>
                </a:rPr>
                <a:t>Direct Payment</a:t>
              </a:r>
              <a:endParaRPr sz="3000" b="0" i="0" u="none" strike="noStrike" cap="none">
                <a:solidFill>
                  <a:schemeClr val="lt1"/>
                </a:solidFill>
                <a:latin typeface="Twentieth Century"/>
                <a:ea typeface="Twentieth Century"/>
                <a:cs typeface="Twentieth Century"/>
                <a:sym typeface="Twentieth Century"/>
              </a:endParaRPr>
            </a:p>
          </p:txBody>
        </p:sp>
        <p:sp>
          <p:nvSpPr>
            <p:cNvPr id="383" name="Google Shape;383;g1958c709867_0_156"/>
            <p:cNvSpPr/>
            <p:nvPr/>
          </p:nvSpPr>
          <p:spPr>
            <a:xfrm>
              <a:off x="0" y="2503825"/>
              <a:ext cx="4231500" cy="2352900"/>
            </a:xfrm>
            <a:prstGeom prst="roundRect">
              <a:avLst>
                <a:gd name="adj" fmla="val 16667"/>
              </a:avLst>
            </a:prstGeom>
            <a:solidFill>
              <a:srgbClr val="25CCD6"/>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g1958c709867_0_156"/>
            <p:cNvSpPr txBox="1"/>
            <p:nvPr/>
          </p:nvSpPr>
          <p:spPr>
            <a:xfrm>
              <a:off x="114854" y="2618679"/>
              <a:ext cx="4001700" cy="2123100"/>
            </a:xfrm>
            <a:prstGeom prst="rect">
              <a:avLst/>
            </a:prstGeom>
            <a:noFill/>
            <a:ln>
              <a:noFill/>
            </a:ln>
          </p:spPr>
          <p:txBody>
            <a:bodyPr spcFirstLastPara="1" wrap="square" lIns="114300" tIns="114300" rIns="114300" bIns="114300" anchor="ctr" anchorCtr="0">
              <a:noAutofit/>
            </a:bodyPr>
            <a:lstStyle/>
            <a:p>
              <a:pPr marL="0" marR="0" lvl="0" indent="0" algn="l" rtl="0">
                <a:lnSpc>
                  <a:spcPct val="90000"/>
                </a:lnSpc>
                <a:spcBef>
                  <a:spcPts val="0"/>
                </a:spcBef>
                <a:spcAft>
                  <a:spcPts val="0"/>
                </a:spcAft>
                <a:buClr>
                  <a:schemeClr val="lt1"/>
                </a:buClr>
                <a:buSzPts val="3000"/>
                <a:buFont typeface="Twentieth Century"/>
                <a:buNone/>
              </a:pPr>
              <a:r>
                <a:rPr lang="en-GB" sz="3000" b="0" i="0" u="none" strike="noStrike" cap="none">
                  <a:solidFill>
                    <a:schemeClr val="lt1"/>
                  </a:solidFill>
                  <a:latin typeface="Twentieth Century"/>
                  <a:ea typeface="Twentieth Century"/>
                  <a:cs typeface="Twentieth Century"/>
                  <a:sym typeface="Twentieth Century"/>
                </a:rPr>
                <a:t>Money paid to you (or an authorised person) by your council so that you can arrange your own care and support</a:t>
              </a:r>
              <a:endParaRPr sz="3000" b="0" i="0" u="none" strike="noStrike" cap="none">
                <a:solidFill>
                  <a:schemeClr val="lt1"/>
                </a:solidFill>
                <a:latin typeface="Twentieth Century"/>
                <a:ea typeface="Twentieth Century"/>
                <a:cs typeface="Twentieth Century"/>
                <a:sym typeface="Twentieth Century"/>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g1958c709867_0_166"/>
          <p:cNvSpPr txBox="1">
            <a:spLocks noGrp="1"/>
          </p:cNvSpPr>
          <p:nvPr>
            <p:ph type="title"/>
          </p:nvPr>
        </p:nvSpPr>
        <p:spPr>
          <a:xfrm>
            <a:off x="1024128" y="585216"/>
            <a:ext cx="9720000" cy="14997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4400"/>
              <a:buFont typeface="Twentieth Century"/>
              <a:buNone/>
            </a:pPr>
            <a:r>
              <a:rPr lang="en-GB"/>
              <a:t>BACKGROUND TO DIRECT PAYMENTS</a:t>
            </a:r>
            <a:endParaRPr/>
          </a:p>
        </p:txBody>
      </p:sp>
      <p:grpSp>
        <p:nvGrpSpPr>
          <p:cNvPr id="390" name="Google Shape;390;g1958c709867_0_166"/>
          <p:cNvGrpSpPr/>
          <p:nvPr/>
        </p:nvGrpSpPr>
        <p:grpSpPr>
          <a:xfrm>
            <a:off x="1295467" y="1679418"/>
            <a:ext cx="9120972" cy="4275600"/>
            <a:chOff x="0" y="282418"/>
            <a:chExt cx="6840900" cy="4275600"/>
          </a:xfrm>
        </p:grpSpPr>
        <p:sp>
          <p:nvSpPr>
            <p:cNvPr id="391" name="Google Shape;391;g1958c709867_0_166"/>
            <p:cNvSpPr/>
            <p:nvPr/>
          </p:nvSpPr>
          <p:spPr>
            <a:xfrm>
              <a:off x="0" y="282418"/>
              <a:ext cx="6840900" cy="4275600"/>
            </a:xfrm>
            <a:custGeom>
              <a:avLst/>
              <a:gdLst/>
              <a:ahLst/>
              <a:cxnLst/>
              <a:rect l="l" t="t" r="r" b="b"/>
              <a:pathLst>
                <a:path w="120000" h="120000" extrusionOk="0">
                  <a:moveTo>
                    <a:pt x="0" y="120000"/>
                  </a:moveTo>
                  <a:quadBezTo>
                    <a:pt x="20000" y="40000"/>
                    <a:pt x="105937" y="15000"/>
                  </a:quadBezTo>
                  <a:lnTo>
                    <a:pt x="105145" y="0"/>
                  </a:lnTo>
                  <a:lnTo>
                    <a:pt x="120000" y="24000"/>
                  </a:lnTo>
                  <a:lnTo>
                    <a:pt x="108314" y="60000"/>
                  </a:lnTo>
                  <a:lnTo>
                    <a:pt x="107522" y="45000"/>
                  </a:lnTo>
                  <a:quadBezTo>
                    <a:pt x="30000" y="55000"/>
                    <a:pt x="0" y="120000"/>
                  </a:quadBezTo>
                  <a:close/>
                </a:path>
              </a:pathLst>
            </a:custGeom>
            <a:solidFill>
              <a:srgbClr val="CBE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g1958c709867_0_166"/>
            <p:cNvSpPr/>
            <p:nvPr/>
          </p:nvSpPr>
          <p:spPr>
            <a:xfrm>
              <a:off x="673814" y="3461661"/>
              <a:ext cx="157200" cy="157200"/>
            </a:xfrm>
            <a:prstGeom prst="ellipse">
              <a:avLst/>
            </a:prstGeom>
            <a:solidFill>
              <a:srgbClr val="19ACE4"/>
            </a:solidFill>
            <a:ln>
              <a:noFill/>
            </a:ln>
            <a:effectLst>
              <a:outerShdw blurRad="50800" dist="12700" dir="5400000" algn="ctr" rotWithShape="0">
                <a:srgbClr val="000000">
                  <a:alpha val="498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g1958c709867_0_166"/>
            <p:cNvSpPr/>
            <p:nvPr/>
          </p:nvSpPr>
          <p:spPr>
            <a:xfrm>
              <a:off x="752483" y="3540330"/>
              <a:ext cx="1169700" cy="1017600"/>
            </a:xfrm>
            <a:prstGeom prst="rect">
              <a:avLst/>
            </a:prstGeom>
            <a:solidFill>
              <a:schemeClr val="lt1">
                <a:alpha val="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g1958c709867_0_166"/>
            <p:cNvSpPr txBox="1"/>
            <p:nvPr/>
          </p:nvSpPr>
          <p:spPr>
            <a:xfrm>
              <a:off x="752483" y="3540330"/>
              <a:ext cx="1169700" cy="1017600"/>
            </a:xfrm>
            <a:prstGeom prst="rect">
              <a:avLst/>
            </a:prstGeom>
            <a:noFill/>
            <a:ln>
              <a:noFill/>
            </a:ln>
          </p:spPr>
          <p:txBody>
            <a:bodyPr spcFirstLastPara="1" wrap="square" lIns="83350" tIns="0" rIns="0" bIns="0" anchor="t" anchorCtr="0">
              <a:noAutofit/>
            </a:bodyPr>
            <a:lstStyle/>
            <a:p>
              <a:pPr marL="0" marR="0" lvl="0" indent="0" algn="l" rtl="0">
                <a:lnSpc>
                  <a:spcPct val="90000"/>
                </a:lnSpc>
                <a:spcBef>
                  <a:spcPts val="0"/>
                </a:spcBef>
                <a:spcAft>
                  <a:spcPts val="0"/>
                </a:spcAft>
                <a:buClr>
                  <a:schemeClr val="dk1"/>
                </a:buClr>
                <a:buSzPts val="1400"/>
                <a:buFont typeface="Twentieth Century"/>
                <a:buNone/>
              </a:pPr>
              <a:r>
                <a:rPr lang="en-GB" sz="1400" b="0" i="0" u="none" strike="noStrike" cap="none">
                  <a:solidFill>
                    <a:schemeClr val="dk1"/>
                  </a:solidFill>
                  <a:latin typeface="Twentieth Century"/>
                  <a:ea typeface="Twentieth Century"/>
                  <a:cs typeface="Twentieth Century"/>
                  <a:sym typeface="Twentieth Century"/>
                </a:rPr>
                <a:t>1997</a:t>
              </a:r>
              <a:endParaRPr/>
            </a:p>
            <a:p>
              <a:pPr marL="0" marR="0" lvl="0" indent="0" algn="l" rtl="0">
                <a:lnSpc>
                  <a:spcPct val="90000"/>
                </a:lnSpc>
                <a:spcBef>
                  <a:spcPts val="490"/>
                </a:spcBef>
                <a:spcAft>
                  <a:spcPts val="0"/>
                </a:spcAft>
                <a:buClr>
                  <a:schemeClr val="dk1"/>
                </a:buClr>
                <a:buSzPts val="1400"/>
                <a:buFont typeface="Twentieth Century"/>
                <a:buNone/>
              </a:pPr>
              <a:r>
                <a:rPr lang="en-GB" sz="1400" b="0" i="0" u="none" strike="noStrike" cap="none">
                  <a:solidFill>
                    <a:schemeClr val="dk1"/>
                  </a:solidFill>
                  <a:latin typeface="Twentieth Century"/>
                  <a:ea typeface="Twentieth Century"/>
                  <a:cs typeface="Twentieth Century"/>
                  <a:sym typeface="Twentieth Century"/>
                </a:rPr>
                <a:t>LA’s given power to make</a:t>
              </a:r>
              <a:endParaRPr/>
            </a:p>
          </p:txBody>
        </p:sp>
        <p:sp>
          <p:nvSpPr>
            <p:cNvPr id="395" name="Google Shape;395;g1958c709867_0_166"/>
            <p:cNvSpPr/>
            <p:nvPr/>
          </p:nvSpPr>
          <p:spPr>
            <a:xfrm>
              <a:off x="1785438" y="2467186"/>
              <a:ext cx="273600" cy="273600"/>
            </a:xfrm>
            <a:prstGeom prst="ellipse">
              <a:avLst/>
            </a:prstGeom>
            <a:solidFill>
              <a:srgbClr val="19ACE4"/>
            </a:solidFill>
            <a:ln>
              <a:noFill/>
            </a:ln>
            <a:effectLst>
              <a:outerShdw blurRad="50800" dist="12700" dir="5400000" algn="ctr" rotWithShape="0">
                <a:srgbClr val="000000">
                  <a:alpha val="498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g1958c709867_0_166"/>
            <p:cNvSpPr/>
            <p:nvPr/>
          </p:nvSpPr>
          <p:spPr>
            <a:xfrm>
              <a:off x="1922253" y="2604001"/>
              <a:ext cx="1436700" cy="1953900"/>
            </a:xfrm>
            <a:prstGeom prst="rect">
              <a:avLst/>
            </a:prstGeom>
            <a:solidFill>
              <a:schemeClr val="lt1">
                <a:alpha val="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g1958c709867_0_166"/>
            <p:cNvSpPr txBox="1"/>
            <p:nvPr/>
          </p:nvSpPr>
          <p:spPr>
            <a:xfrm>
              <a:off x="1922253" y="2604001"/>
              <a:ext cx="1436700" cy="1953900"/>
            </a:xfrm>
            <a:prstGeom prst="rect">
              <a:avLst/>
            </a:prstGeom>
            <a:noFill/>
            <a:ln>
              <a:noFill/>
            </a:ln>
          </p:spPr>
          <p:txBody>
            <a:bodyPr spcFirstLastPara="1" wrap="square" lIns="144975" tIns="0" rIns="0" bIns="0" anchor="t" anchorCtr="0">
              <a:noAutofit/>
            </a:bodyPr>
            <a:lstStyle/>
            <a:p>
              <a:pPr marL="0" marR="0" lvl="0" indent="0" algn="l" rtl="0">
                <a:lnSpc>
                  <a:spcPct val="90000"/>
                </a:lnSpc>
                <a:spcBef>
                  <a:spcPts val="0"/>
                </a:spcBef>
                <a:spcAft>
                  <a:spcPts val="0"/>
                </a:spcAft>
                <a:buClr>
                  <a:schemeClr val="dk1"/>
                </a:buClr>
                <a:buSzPts val="1600"/>
                <a:buFont typeface="Twentieth Century"/>
                <a:buNone/>
              </a:pPr>
              <a:r>
                <a:rPr lang="en-GB" sz="1600" b="0" i="0" u="none" strike="noStrike" cap="none">
                  <a:solidFill>
                    <a:schemeClr val="dk1"/>
                  </a:solidFill>
                  <a:latin typeface="Twentieth Century"/>
                  <a:ea typeface="Twentieth Century"/>
                  <a:cs typeface="Twentieth Century"/>
                  <a:sym typeface="Twentieth Century"/>
                </a:rPr>
                <a:t>2003</a:t>
              </a:r>
              <a:endParaRPr/>
            </a:p>
            <a:p>
              <a:pPr marL="0" marR="0" lvl="0" indent="0" algn="l" rtl="0">
                <a:lnSpc>
                  <a:spcPct val="90000"/>
                </a:lnSpc>
                <a:spcBef>
                  <a:spcPts val="560"/>
                </a:spcBef>
                <a:spcAft>
                  <a:spcPts val="0"/>
                </a:spcAft>
                <a:buClr>
                  <a:schemeClr val="dk1"/>
                </a:buClr>
                <a:buSzPts val="1600"/>
                <a:buFont typeface="Twentieth Century"/>
                <a:buNone/>
              </a:pPr>
              <a:r>
                <a:rPr lang="en-GB" sz="1600" b="0" i="0" u="none" strike="noStrike" cap="none">
                  <a:solidFill>
                    <a:schemeClr val="dk1"/>
                  </a:solidFill>
                  <a:latin typeface="Twentieth Century"/>
                  <a:ea typeface="Twentieth Century"/>
                  <a:cs typeface="Twentieth Century"/>
                  <a:sym typeface="Twentieth Century"/>
                </a:rPr>
                <a:t>Duty to provide</a:t>
              </a:r>
              <a:endParaRPr/>
            </a:p>
          </p:txBody>
        </p:sp>
        <p:sp>
          <p:nvSpPr>
            <p:cNvPr id="398" name="Google Shape;398;g1958c709867_0_166"/>
            <p:cNvSpPr/>
            <p:nvPr/>
          </p:nvSpPr>
          <p:spPr>
            <a:xfrm>
              <a:off x="3204896" y="1734369"/>
              <a:ext cx="362700" cy="362700"/>
            </a:xfrm>
            <a:prstGeom prst="ellipse">
              <a:avLst/>
            </a:prstGeom>
            <a:solidFill>
              <a:srgbClr val="19ACE4"/>
            </a:solidFill>
            <a:ln>
              <a:noFill/>
            </a:ln>
            <a:effectLst>
              <a:outerShdw blurRad="50800" dist="12700" dir="5400000" algn="ctr" rotWithShape="0">
                <a:srgbClr val="000000">
                  <a:alpha val="498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g1958c709867_0_166"/>
            <p:cNvSpPr/>
            <p:nvPr/>
          </p:nvSpPr>
          <p:spPr>
            <a:xfrm>
              <a:off x="3386176" y="1915649"/>
              <a:ext cx="1436700" cy="2642100"/>
            </a:xfrm>
            <a:prstGeom prst="rect">
              <a:avLst/>
            </a:prstGeom>
            <a:solidFill>
              <a:schemeClr val="lt1">
                <a:alpha val="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g1958c709867_0_166"/>
            <p:cNvSpPr txBox="1"/>
            <p:nvPr/>
          </p:nvSpPr>
          <p:spPr>
            <a:xfrm>
              <a:off x="3386176" y="1915649"/>
              <a:ext cx="1436700" cy="2642100"/>
            </a:xfrm>
            <a:prstGeom prst="rect">
              <a:avLst/>
            </a:prstGeom>
            <a:noFill/>
            <a:ln>
              <a:noFill/>
            </a:ln>
          </p:spPr>
          <p:txBody>
            <a:bodyPr spcFirstLastPara="1" wrap="square" lIns="192100" tIns="0" rIns="0" bIns="0" anchor="t" anchorCtr="0">
              <a:noAutofit/>
            </a:bodyPr>
            <a:lstStyle/>
            <a:p>
              <a:pPr marL="0" marR="0" lvl="0" indent="0" algn="l" rtl="0">
                <a:lnSpc>
                  <a:spcPct val="90000"/>
                </a:lnSpc>
                <a:spcBef>
                  <a:spcPts val="0"/>
                </a:spcBef>
                <a:spcAft>
                  <a:spcPts val="0"/>
                </a:spcAft>
                <a:buClr>
                  <a:schemeClr val="dk1"/>
                </a:buClr>
                <a:buSzPts val="1800"/>
                <a:buFont typeface="Twentieth Century"/>
                <a:buNone/>
              </a:pPr>
              <a:r>
                <a:rPr lang="en-GB" sz="1800" b="0" i="0" u="none" strike="noStrike" cap="none">
                  <a:solidFill>
                    <a:schemeClr val="dk1"/>
                  </a:solidFill>
                  <a:latin typeface="Twentieth Century"/>
                  <a:ea typeface="Twentieth Century"/>
                  <a:cs typeface="Twentieth Century"/>
                  <a:sym typeface="Twentieth Century"/>
                </a:rPr>
                <a:t>2009 </a:t>
              </a:r>
              <a:endParaRPr/>
            </a:p>
            <a:p>
              <a:pPr marL="0" marR="0" lvl="0" indent="0" algn="l" rtl="0">
                <a:lnSpc>
                  <a:spcPct val="90000"/>
                </a:lnSpc>
                <a:spcBef>
                  <a:spcPts val="630"/>
                </a:spcBef>
                <a:spcAft>
                  <a:spcPts val="0"/>
                </a:spcAft>
                <a:buClr>
                  <a:schemeClr val="dk1"/>
                </a:buClr>
                <a:buSzPts val="1800"/>
                <a:buFont typeface="Twentieth Century"/>
                <a:buNone/>
              </a:pPr>
              <a:r>
                <a:rPr lang="en-GB" sz="1800" b="0" i="0" u="none" strike="noStrike" cap="none">
                  <a:solidFill>
                    <a:schemeClr val="dk1"/>
                  </a:solidFill>
                  <a:latin typeface="Twentieth Century"/>
                  <a:ea typeface="Twentieth Century"/>
                  <a:cs typeface="Twentieth Century"/>
                  <a:sym typeface="Twentieth Century"/>
                </a:rPr>
                <a:t>DP regulations</a:t>
              </a:r>
              <a:endParaRPr/>
            </a:p>
          </p:txBody>
        </p:sp>
        <p:sp>
          <p:nvSpPr>
            <p:cNvPr id="401" name="Google Shape;401;g1958c709867_0_166"/>
            <p:cNvSpPr/>
            <p:nvPr/>
          </p:nvSpPr>
          <p:spPr>
            <a:xfrm>
              <a:off x="4750907" y="1249530"/>
              <a:ext cx="485700" cy="485700"/>
            </a:xfrm>
            <a:prstGeom prst="ellipse">
              <a:avLst/>
            </a:prstGeom>
            <a:solidFill>
              <a:srgbClr val="19ACE4"/>
            </a:solidFill>
            <a:ln>
              <a:noFill/>
            </a:ln>
            <a:effectLst>
              <a:outerShdw blurRad="50800" dist="12700" dir="5400000" algn="ctr" rotWithShape="0">
                <a:srgbClr val="000000">
                  <a:alpha val="498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g1958c709867_0_166"/>
            <p:cNvSpPr/>
            <p:nvPr/>
          </p:nvSpPr>
          <p:spPr>
            <a:xfrm>
              <a:off x="4993754" y="1492377"/>
              <a:ext cx="1436700" cy="3065400"/>
            </a:xfrm>
            <a:prstGeom prst="rect">
              <a:avLst/>
            </a:prstGeom>
            <a:solidFill>
              <a:schemeClr val="lt1">
                <a:alpha val="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g1958c709867_0_166"/>
            <p:cNvSpPr txBox="1"/>
            <p:nvPr/>
          </p:nvSpPr>
          <p:spPr>
            <a:xfrm>
              <a:off x="4993754" y="1492377"/>
              <a:ext cx="1436700" cy="3065400"/>
            </a:xfrm>
            <a:prstGeom prst="rect">
              <a:avLst/>
            </a:prstGeom>
            <a:noFill/>
            <a:ln>
              <a:noFill/>
            </a:ln>
          </p:spPr>
          <p:txBody>
            <a:bodyPr spcFirstLastPara="1" wrap="square" lIns="257350" tIns="0" rIns="0" bIns="0" anchor="t" anchorCtr="0">
              <a:noAutofit/>
            </a:bodyPr>
            <a:lstStyle/>
            <a:p>
              <a:pPr marL="0" marR="0" lvl="0" indent="0" algn="l" rtl="0">
                <a:lnSpc>
                  <a:spcPct val="90000"/>
                </a:lnSpc>
                <a:spcBef>
                  <a:spcPts val="0"/>
                </a:spcBef>
                <a:spcAft>
                  <a:spcPts val="0"/>
                </a:spcAft>
                <a:buClr>
                  <a:schemeClr val="dk1"/>
                </a:buClr>
                <a:buSzPts val="2400"/>
                <a:buFont typeface="Twentieth Century"/>
                <a:buNone/>
              </a:pPr>
              <a:r>
                <a:rPr lang="en-GB" sz="2400" b="0" i="0" u="none" strike="noStrike" cap="none">
                  <a:solidFill>
                    <a:schemeClr val="dk1"/>
                  </a:solidFill>
                  <a:latin typeface="Twentieth Century"/>
                  <a:ea typeface="Twentieth Century"/>
                  <a:cs typeface="Twentieth Century"/>
                  <a:sym typeface="Twentieth Century"/>
                </a:rPr>
                <a:t>2014</a:t>
              </a:r>
              <a:endParaRPr/>
            </a:p>
            <a:p>
              <a:pPr marL="0" marR="0" lvl="0" indent="0" algn="l" rtl="0">
                <a:lnSpc>
                  <a:spcPct val="90000"/>
                </a:lnSpc>
                <a:spcBef>
                  <a:spcPts val="840"/>
                </a:spcBef>
                <a:spcAft>
                  <a:spcPts val="0"/>
                </a:spcAft>
                <a:buClr>
                  <a:schemeClr val="dk1"/>
                </a:buClr>
                <a:buSzPts val="2400"/>
                <a:buFont typeface="Twentieth Century"/>
                <a:buNone/>
              </a:pPr>
              <a:r>
                <a:rPr lang="en-GB" sz="2400" b="0" i="0" u="none" strike="noStrike" cap="none">
                  <a:solidFill>
                    <a:schemeClr val="dk1"/>
                  </a:solidFill>
                  <a:latin typeface="Twentieth Century"/>
                  <a:ea typeface="Twentieth Century"/>
                  <a:cs typeface="Twentieth Century"/>
                  <a:sym typeface="Twentieth Century"/>
                </a:rPr>
                <a:t>Care Act</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7"/>
        <p:cNvGrpSpPr/>
        <p:nvPr/>
      </p:nvGrpSpPr>
      <p:grpSpPr>
        <a:xfrm>
          <a:off x="0" y="0"/>
          <a:ext cx="0" cy="0"/>
          <a:chOff x="0" y="0"/>
          <a:chExt cx="0" cy="0"/>
        </a:xfrm>
      </p:grpSpPr>
      <p:sp>
        <p:nvSpPr>
          <p:cNvPr id="408" name="Google Shape;408;g1958c709867_0_184"/>
          <p:cNvSpPr/>
          <p:nvPr/>
        </p:nvSpPr>
        <p:spPr>
          <a:xfrm>
            <a:off x="0" y="0"/>
            <a:ext cx="46479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409" name="Google Shape;409;g1958c709867_0_184"/>
          <p:cNvSpPr txBox="1">
            <a:spLocks noGrp="1"/>
          </p:cNvSpPr>
          <p:nvPr>
            <p:ph type="title"/>
          </p:nvPr>
        </p:nvSpPr>
        <p:spPr>
          <a:xfrm>
            <a:off x="643468" y="643467"/>
            <a:ext cx="3415500" cy="55710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FFFFFF"/>
              </a:buClr>
              <a:buSzPts val="4400"/>
              <a:buFont typeface="Twentieth Century"/>
              <a:buNone/>
            </a:pPr>
            <a:r>
              <a:rPr lang="en-GB">
                <a:solidFill>
                  <a:srgbClr val="FFFFFF"/>
                </a:solidFill>
              </a:rPr>
              <a:t>ADVANTAGES</a:t>
            </a:r>
            <a:endParaRPr/>
          </a:p>
        </p:txBody>
      </p:sp>
      <p:grpSp>
        <p:nvGrpSpPr>
          <p:cNvPr id="410" name="Google Shape;410;g1958c709867_0_184"/>
          <p:cNvGrpSpPr/>
          <p:nvPr/>
        </p:nvGrpSpPr>
        <p:grpSpPr>
          <a:xfrm>
            <a:off x="5603875" y="1001092"/>
            <a:ext cx="5641859" cy="4827211"/>
            <a:chOff x="0" y="47004"/>
            <a:chExt cx="4231500" cy="4827211"/>
          </a:xfrm>
        </p:grpSpPr>
        <p:sp>
          <p:nvSpPr>
            <p:cNvPr id="411" name="Google Shape;411;g1958c709867_0_184"/>
            <p:cNvSpPr/>
            <p:nvPr/>
          </p:nvSpPr>
          <p:spPr>
            <a:xfrm>
              <a:off x="0" y="47004"/>
              <a:ext cx="4231500" cy="1157100"/>
            </a:xfrm>
            <a:prstGeom prst="roundRect">
              <a:avLst>
                <a:gd name="adj" fmla="val 16667"/>
              </a:avLst>
            </a:prstGeom>
            <a:solidFill>
              <a:srgbClr val="2383C6"/>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g1958c709867_0_184"/>
            <p:cNvSpPr txBox="1"/>
            <p:nvPr/>
          </p:nvSpPr>
          <p:spPr>
            <a:xfrm>
              <a:off x="56486" y="103490"/>
              <a:ext cx="4118400" cy="1044300"/>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chemeClr val="lt1"/>
                </a:buClr>
                <a:buSzPts val="2300"/>
                <a:buFont typeface="Twentieth Century"/>
                <a:buNone/>
              </a:pPr>
              <a:r>
                <a:rPr lang="en-GB" sz="2300" b="0" i="0" u="none" strike="noStrike" cap="none">
                  <a:solidFill>
                    <a:schemeClr val="lt1"/>
                  </a:solidFill>
                  <a:latin typeface="Twentieth Century"/>
                  <a:ea typeface="Twentieth Century"/>
                  <a:cs typeface="Twentieth Century"/>
                  <a:sym typeface="Twentieth Century"/>
                </a:rPr>
                <a:t>Puts you in control of how you commission your own care and support.</a:t>
              </a:r>
              <a:endParaRPr sz="2300" b="0" i="0" u="none" strike="noStrike" cap="none">
                <a:solidFill>
                  <a:schemeClr val="lt1"/>
                </a:solidFill>
                <a:latin typeface="Twentieth Century"/>
                <a:ea typeface="Twentieth Century"/>
                <a:cs typeface="Twentieth Century"/>
                <a:sym typeface="Twentieth Century"/>
              </a:endParaRPr>
            </a:p>
          </p:txBody>
        </p:sp>
        <p:sp>
          <p:nvSpPr>
            <p:cNvPr id="413" name="Google Shape;413;g1958c709867_0_184"/>
            <p:cNvSpPr/>
            <p:nvPr/>
          </p:nvSpPr>
          <p:spPr>
            <a:xfrm>
              <a:off x="0" y="1270375"/>
              <a:ext cx="4231500" cy="1157100"/>
            </a:xfrm>
            <a:prstGeom prst="roundRect">
              <a:avLst>
                <a:gd name="adj" fmla="val 16667"/>
              </a:avLst>
            </a:prstGeom>
            <a:solidFill>
              <a:srgbClr val="2499CB"/>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g1958c709867_0_184"/>
            <p:cNvSpPr txBox="1"/>
            <p:nvPr/>
          </p:nvSpPr>
          <p:spPr>
            <a:xfrm>
              <a:off x="56486" y="1326861"/>
              <a:ext cx="4118400" cy="1044300"/>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chemeClr val="lt1"/>
                </a:buClr>
                <a:buSzPts val="2300"/>
                <a:buFont typeface="Twentieth Century"/>
                <a:buNone/>
              </a:pPr>
              <a:r>
                <a:rPr lang="en-GB" sz="2300" b="0" i="0" u="none" strike="noStrike" cap="none">
                  <a:solidFill>
                    <a:schemeClr val="lt1"/>
                  </a:solidFill>
                  <a:latin typeface="Twentieth Century"/>
                  <a:ea typeface="Twentieth Century"/>
                  <a:cs typeface="Twentieth Century"/>
                  <a:sym typeface="Twentieth Century"/>
                </a:rPr>
                <a:t>Gives you more choice, control and independence.</a:t>
              </a:r>
              <a:endParaRPr sz="2300" b="0" i="0" u="none" strike="noStrike" cap="none">
                <a:solidFill>
                  <a:schemeClr val="lt1"/>
                </a:solidFill>
                <a:latin typeface="Twentieth Century"/>
                <a:ea typeface="Twentieth Century"/>
                <a:cs typeface="Twentieth Century"/>
                <a:sym typeface="Twentieth Century"/>
              </a:endParaRPr>
            </a:p>
          </p:txBody>
        </p:sp>
        <p:sp>
          <p:nvSpPr>
            <p:cNvPr id="415" name="Google Shape;415;g1958c709867_0_184"/>
            <p:cNvSpPr/>
            <p:nvPr/>
          </p:nvSpPr>
          <p:spPr>
            <a:xfrm>
              <a:off x="0" y="2493745"/>
              <a:ext cx="4231500" cy="1157100"/>
            </a:xfrm>
            <a:prstGeom prst="roundRect">
              <a:avLst>
                <a:gd name="adj" fmla="val 16667"/>
              </a:avLst>
            </a:prstGeom>
            <a:solidFill>
              <a:srgbClr val="24B2D1"/>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g1958c709867_0_184"/>
            <p:cNvSpPr txBox="1"/>
            <p:nvPr/>
          </p:nvSpPr>
          <p:spPr>
            <a:xfrm>
              <a:off x="56486" y="2550231"/>
              <a:ext cx="4118400" cy="1044300"/>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chemeClr val="lt1"/>
                </a:buClr>
                <a:buSzPts val="2300"/>
                <a:buFont typeface="Twentieth Century"/>
                <a:buNone/>
              </a:pPr>
              <a:r>
                <a:rPr lang="en-GB" sz="2300" b="0" i="1" u="none" strike="noStrike" cap="none">
                  <a:solidFill>
                    <a:schemeClr val="lt1"/>
                  </a:solidFill>
                  <a:latin typeface="Twentieth Century"/>
                  <a:ea typeface="Twentieth Century"/>
                  <a:cs typeface="Twentieth Century"/>
                  <a:sym typeface="Twentieth Century"/>
                </a:rPr>
                <a:t>Support of your choice, at times and in ways to suit you.</a:t>
              </a:r>
              <a:endParaRPr sz="2300" b="0" i="0" u="none" strike="noStrike" cap="none">
                <a:solidFill>
                  <a:schemeClr val="lt1"/>
                </a:solidFill>
                <a:latin typeface="Twentieth Century"/>
                <a:ea typeface="Twentieth Century"/>
                <a:cs typeface="Twentieth Century"/>
                <a:sym typeface="Twentieth Century"/>
              </a:endParaRPr>
            </a:p>
          </p:txBody>
        </p:sp>
        <p:sp>
          <p:nvSpPr>
            <p:cNvPr id="417" name="Google Shape;417;g1958c709867_0_184"/>
            <p:cNvSpPr/>
            <p:nvPr/>
          </p:nvSpPr>
          <p:spPr>
            <a:xfrm>
              <a:off x="0" y="3717115"/>
              <a:ext cx="4231500" cy="1157100"/>
            </a:xfrm>
            <a:prstGeom prst="roundRect">
              <a:avLst>
                <a:gd name="adj" fmla="val 16667"/>
              </a:avLst>
            </a:prstGeom>
            <a:solidFill>
              <a:srgbClr val="25CCD6"/>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g1958c709867_0_184"/>
            <p:cNvSpPr txBox="1"/>
            <p:nvPr/>
          </p:nvSpPr>
          <p:spPr>
            <a:xfrm>
              <a:off x="56486" y="3773601"/>
              <a:ext cx="4118400" cy="1044300"/>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chemeClr val="lt1"/>
                </a:buClr>
                <a:buSzPts val="2300"/>
                <a:buFont typeface="Twentieth Century"/>
                <a:buNone/>
              </a:pPr>
              <a:r>
                <a:rPr lang="en-GB" sz="2300" b="0" i="0" u="none" strike="noStrike" cap="none">
                  <a:solidFill>
                    <a:schemeClr val="lt1"/>
                  </a:solidFill>
                  <a:latin typeface="Twentieth Century"/>
                  <a:ea typeface="Twentieth Century"/>
                  <a:cs typeface="Twentieth Century"/>
                  <a:sym typeface="Twentieth Century"/>
                </a:rPr>
                <a:t>Reduces administrative costs and can make your personal budget go further.</a:t>
              </a:r>
              <a:endParaRPr sz="2300" b="0" i="0" u="none" strike="noStrike" cap="none">
                <a:solidFill>
                  <a:schemeClr val="lt1"/>
                </a:solidFill>
                <a:latin typeface="Twentieth Century"/>
                <a:ea typeface="Twentieth Century"/>
                <a:cs typeface="Twentieth Century"/>
                <a:sym typeface="Twentieth Century"/>
              </a:endParaRPr>
            </a:p>
          </p:txBody>
        </p:sp>
      </p:gr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gral">
  <a:themeElements>
    <a:clrScheme name="Integral">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936</Words>
  <Application>Microsoft Office PowerPoint</Application>
  <PresentationFormat>Custom</PresentationFormat>
  <Paragraphs>166</Paragraphs>
  <Slides>30</Slides>
  <Notes>30</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30</vt:i4>
      </vt:variant>
    </vt:vector>
  </HeadingPairs>
  <TitlesOfParts>
    <vt:vector size="46" baseType="lpstr">
      <vt:lpstr>Arial</vt:lpstr>
      <vt:lpstr>Arial </vt:lpstr>
      <vt:lpstr>Avenir</vt:lpstr>
      <vt:lpstr>Calibri</vt:lpstr>
      <vt:lpstr>Trebuchet MS</vt:lpstr>
      <vt:lpstr>Lato</vt:lpstr>
      <vt:lpstr>Noto Sans Symbols</vt:lpstr>
      <vt:lpstr>Noto Sans</vt:lpstr>
      <vt:lpstr>Twentieth Century</vt:lpstr>
      <vt:lpstr>Open Sans</vt:lpstr>
      <vt:lpstr>PT Sans Narrow</vt:lpstr>
      <vt:lpstr>EB Garamond</vt:lpstr>
      <vt:lpstr>Tropic</vt:lpstr>
      <vt:lpstr>Integral</vt:lpstr>
      <vt:lpstr>Office Theme</vt:lpstr>
      <vt:lpstr>1_Office Theme</vt:lpstr>
      <vt:lpstr>PowerPoint Presentation</vt:lpstr>
      <vt:lpstr>Ground Rules</vt:lpstr>
      <vt:lpstr>Today’s Programme</vt:lpstr>
      <vt:lpstr>Nigel Bonser - Citizens Advice Rotherham </vt:lpstr>
      <vt:lpstr>PowerPoint Presentation</vt:lpstr>
      <vt:lpstr>DIRECT PAYMENTS</vt:lpstr>
      <vt:lpstr>DEFINITION</vt:lpstr>
      <vt:lpstr>BACKGROUND TO DIRECT PAYMENTS</vt:lpstr>
      <vt:lpstr>ADVANTAGES</vt:lpstr>
      <vt:lpstr>BARRIERS &amp; CHALLENGES </vt:lpstr>
      <vt:lpstr>USEFUL RESOURCES</vt:lpstr>
      <vt:lpstr>PowerPoint Presentation</vt:lpstr>
      <vt:lpstr>Michelle Stevens - Kinetic Nursing Services Rotherham</vt:lpstr>
      <vt:lpstr>PowerPoint Presentation</vt:lpstr>
      <vt:lpstr>Rotherham Hospice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Hannah Dutton - The Purple Butterfly Service</vt:lpstr>
      <vt:lpstr>PowerPoint Presentation</vt:lpstr>
      <vt:lpstr>Jules and Chris - Broadacres Care home</vt:lpstr>
      <vt:lpstr>PowerPoint Presentation</vt:lpstr>
      <vt:lpstr>Feedback survey:</vt:lpstr>
      <vt:lpstr>Upcoming Let’s Talk Event: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Parkin Ann, Breast Care Nurse Gen Surg</dc:creator>
  <cp:lastModifiedBy>carotherham0218@outlook.com</cp:lastModifiedBy>
  <cp:revision>1</cp:revision>
  <dcterms:created xsi:type="dcterms:W3CDTF">2022-10-11T11:41:04Z</dcterms:created>
  <dcterms:modified xsi:type="dcterms:W3CDTF">2022-11-23T15:19:42Z</dcterms:modified>
</cp:coreProperties>
</file>