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5" r:id="rId1"/>
    <p:sldMasterId id="2147483686" r:id="rId2"/>
    <p:sldMasterId id="2147483687" r:id="rId3"/>
  </p:sldMasterIdLst>
  <p:notesMasterIdLst>
    <p:notesMasterId r:id="rId19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5143500" type="screen16x9"/>
  <p:notesSz cx="6858000" cy="9144000"/>
  <p:embeddedFontLst>
    <p:embeddedFont>
      <p:font typeface="PT Sans Narrow" panose="020B0604020202020204" charset="0"/>
      <p:regular r:id="rId20"/>
      <p:bold r:id="rId21"/>
    </p:embeddedFont>
    <p:embeddedFont>
      <p:font typeface="Trebuchet MS" panose="020B0603020202020204" pitchFamily="34" charset="0"/>
      <p:regular r:id="rId22"/>
      <p:bold r:id="rId23"/>
      <p:italic r:id="rId24"/>
      <p:boldItalic r:id="rId25"/>
    </p:embeddedFont>
    <p:embeddedFont>
      <p:font typeface="Open Sans" panose="020B0604020202020204" charset="0"/>
      <p:regular r:id="rId26"/>
      <p:bold r:id="rId27"/>
      <p:italic r:id="rId28"/>
      <p:boldItalic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1" d="100"/>
          <a:sy n="121" d="100"/>
        </p:scale>
        <p:origin x="-346" y="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font" Target="fonts/font7.fntdata"/><Relationship Id="rId3" Type="http://schemas.openxmlformats.org/officeDocument/2006/relationships/slideMaster" Target="slideMasters/slideMaster3.xml"/><Relationship Id="rId21" Type="http://schemas.openxmlformats.org/officeDocument/2006/relationships/font" Target="fonts/font2.fntdata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font" Target="fonts/font6.fntdata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font" Target="fonts/font1.fntdata"/><Relationship Id="rId29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font" Target="fonts/font5.fntdata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font" Target="fonts/font4.fntdata"/><Relationship Id="rId28" Type="http://schemas.openxmlformats.org/officeDocument/2006/relationships/font" Target="fonts/font9.fntdata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3850917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toE8Nr2mXMKJwPxv7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1201fc7566a_2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9" name="Google Shape;239;g1201fc7566a_2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1201fc7566a_0_4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3" name="Google Shape;323;g1201fc7566a_0_441:notes"/>
          <p:cNvSpPr txBox="1">
            <a:spLocks noGrp="1"/>
          </p:cNvSpPr>
          <p:nvPr>
            <p:ph type="body" idx="1"/>
          </p:nvPr>
        </p:nvSpPr>
        <p:spPr>
          <a:xfrm>
            <a:off x="685480" y="4400181"/>
            <a:ext cx="5487000" cy="3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g1201fc7566a_0_441:notes"/>
          <p:cNvSpPr txBox="1">
            <a:spLocks noGrp="1"/>
          </p:cNvSpPr>
          <p:nvPr>
            <p:ph type="sldNum" idx="12"/>
          </p:nvPr>
        </p:nvSpPr>
        <p:spPr>
          <a:xfrm>
            <a:off x="3883852" y="8686299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1201fc7566a_0_5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3" name="Google Shape;333;g1201fc7566a_0_584:notes"/>
          <p:cNvSpPr txBox="1">
            <a:spLocks noGrp="1"/>
          </p:cNvSpPr>
          <p:nvPr>
            <p:ph type="body" idx="1"/>
          </p:nvPr>
        </p:nvSpPr>
        <p:spPr>
          <a:xfrm>
            <a:off x="685480" y="4400181"/>
            <a:ext cx="5487000" cy="3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g1201fc7566a_0_584:notes"/>
          <p:cNvSpPr txBox="1">
            <a:spLocks noGrp="1"/>
          </p:cNvSpPr>
          <p:nvPr>
            <p:ph type="sldNum" idx="12"/>
          </p:nvPr>
        </p:nvSpPr>
        <p:spPr>
          <a:xfrm>
            <a:off x="3883852" y="8686299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g1201fc7566a_0_7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3" name="Google Shape;343;g1201fc7566a_0_727:notes"/>
          <p:cNvSpPr txBox="1">
            <a:spLocks noGrp="1"/>
          </p:cNvSpPr>
          <p:nvPr>
            <p:ph type="body" idx="1"/>
          </p:nvPr>
        </p:nvSpPr>
        <p:spPr>
          <a:xfrm>
            <a:off x="685480" y="4400181"/>
            <a:ext cx="5487000" cy="3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4" name="Google Shape;344;g1201fc7566a_0_727:notes"/>
          <p:cNvSpPr txBox="1">
            <a:spLocks noGrp="1"/>
          </p:cNvSpPr>
          <p:nvPr>
            <p:ph type="sldNum" idx="12"/>
          </p:nvPr>
        </p:nvSpPr>
        <p:spPr>
          <a:xfrm>
            <a:off x="3883852" y="8686299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1201fc7566a_0_8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53" name="Google Shape;353;g1201fc7566a_0_8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1201fc7566a_2_3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62" name="Google Shape;362;g1201fc7566a_2_3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u="sng">
                <a:solidFill>
                  <a:schemeClr val="hlink"/>
                </a:solidFill>
                <a:hlinkClick r:id="rId3"/>
              </a:rPr>
              <a:t>https://forms.gle/toE8Nr2mXMKJwPxv7</a:t>
            </a:r>
            <a:r>
              <a:rPr lang="en-GB"/>
              <a:t> - survey link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g1201fc7566a_2_3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71" name="Google Shape;371;g1201fc7566a_2_3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1201fc7566a_2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7" name="Google Shape;247;g1201fc7566a_2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1201fc7566a_2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7" name="Google Shape;257;g1201fc7566a_2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1202cd70dca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1202cd70dca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1202cd70dca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5" name="Google Shape;275;g1202cd70dca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1202cd70dc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4" name="Google Shape;284;g1202cd70dc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1201fc7566a_2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4" name="Google Shape;294;g1201fc7566a_2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1201fc7566a_0_1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3" name="Google Shape;303;g1201fc7566a_0_155:notes"/>
          <p:cNvSpPr txBox="1">
            <a:spLocks noGrp="1"/>
          </p:cNvSpPr>
          <p:nvPr>
            <p:ph type="body" idx="1"/>
          </p:nvPr>
        </p:nvSpPr>
        <p:spPr>
          <a:xfrm>
            <a:off x="685480" y="4400181"/>
            <a:ext cx="5487000" cy="3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g1201fc7566a_0_155:notes"/>
          <p:cNvSpPr txBox="1">
            <a:spLocks noGrp="1"/>
          </p:cNvSpPr>
          <p:nvPr>
            <p:ph type="sldNum" idx="12"/>
          </p:nvPr>
        </p:nvSpPr>
        <p:spPr>
          <a:xfrm>
            <a:off x="3883852" y="8686299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1201fc7566a_0_2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3" name="Google Shape;313;g1201fc7566a_0_298:notes"/>
          <p:cNvSpPr txBox="1">
            <a:spLocks noGrp="1"/>
          </p:cNvSpPr>
          <p:nvPr>
            <p:ph type="body" idx="1"/>
          </p:nvPr>
        </p:nvSpPr>
        <p:spPr>
          <a:xfrm>
            <a:off x="685480" y="4400181"/>
            <a:ext cx="5487000" cy="3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g1201fc7566a_0_298:notes"/>
          <p:cNvSpPr txBox="1">
            <a:spLocks noGrp="1"/>
          </p:cNvSpPr>
          <p:nvPr>
            <p:ph type="sldNum" idx="12"/>
          </p:nvPr>
        </p:nvSpPr>
        <p:spPr>
          <a:xfrm>
            <a:off x="3883852" y="8686299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Google Shape;55;p14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6" name="Google Shape;56;p14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57" name="Google Shape;57;p14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58" name="Google Shape;58;p14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9" name="Google Shape;59;p14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60" name="Google Shape;60;p14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61" name="Google Shape;61;p14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2" name="Google Shape;62;p14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63" name="Google Shape;63;p14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81" name="Google Shape;81;p1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5" name="Google Shape;85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8" name="Google Shape;88;p2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9" name="Google Shape;89;p20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90" name="Google Shape;90;p20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91" name="Google Shape;91;p2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2" name="Google Shape;92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1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95" name="Google Shape;95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2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22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99" name="Google Shape;99;p22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0" name="Google Shape;100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Google Shape;121;p25"/>
          <p:cNvGrpSpPr/>
          <p:nvPr/>
        </p:nvGrpSpPr>
        <p:grpSpPr>
          <a:xfrm>
            <a:off x="-78" y="-6350"/>
            <a:ext cx="9144178" cy="5149935"/>
            <a:chOff x="-104" y="-8467"/>
            <a:chExt cx="12192237" cy="6866580"/>
          </a:xfrm>
        </p:grpSpPr>
        <p:cxnSp>
          <p:nvCxnSpPr>
            <p:cNvPr id="122" name="Google Shape;122;p25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3" name="Google Shape;123;p25"/>
            <p:cNvCxnSpPr/>
            <p:nvPr/>
          </p:nvCxnSpPr>
          <p:spPr>
            <a:xfrm flipH="1">
              <a:off x="7425125" y="3681413"/>
              <a:ext cx="4763700" cy="3176700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24" name="Google Shape;124;p25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0"/>
              </a:schemeClr>
            </a:solidFill>
            <a:ln>
              <a:noFill/>
            </a:ln>
          </p:spPr>
        </p:sp>
        <p:sp>
          <p:nvSpPr>
            <p:cNvPr id="125" name="Google Shape;125;p25"/>
            <p:cNvSpPr/>
            <p:nvPr/>
          </p:nvSpPr>
          <p:spPr>
            <a:xfrm>
              <a:off x="9603442" y="-8467"/>
              <a:ext cx="258617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26" name="Google Shape;126;p25"/>
            <p:cNvSpPr/>
            <p:nvPr/>
          </p:nvSpPr>
          <p:spPr>
            <a:xfrm>
              <a:off x="8932333" y="3048000"/>
              <a:ext cx="3259800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0"/>
              </a:schemeClr>
            </a:solidFill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25"/>
            <p:cNvSpPr/>
            <p:nvPr/>
          </p:nvSpPr>
          <p:spPr>
            <a:xfrm>
              <a:off x="9334500" y="-8467"/>
              <a:ext cx="2850868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477B2">
                <a:alpha val="69800"/>
              </a:srgbClr>
            </a:solidFill>
            <a:ln>
              <a:noFill/>
            </a:ln>
          </p:spPr>
        </p:sp>
        <p:sp>
          <p:nvSpPr>
            <p:cNvPr id="128" name="Google Shape;128;p25"/>
            <p:cNvSpPr/>
            <p:nvPr/>
          </p:nvSpPr>
          <p:spPr>
            <a:xfrm>
              <a:off x="10898730" y="-8467"/>
              <a:ext cx="1290094" cy="6858000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8FA1CF">
                <a:alpha val="69800"/>
              </a:srgbClr>
            </a:solidFill>
            <a:ln>
              <a:noFill/>
            </a:ln>
          </p:spPr>
        </p:sp>
        <p:sp>
          <p:nvSpPr>
            <p:cNvPr id="129" name="Google Shape;129;p25"/>
            <p:cNvSpPr/>
            <p:nvPr/>
          </p:nvSpPr>
          <p:spPr>
            <a:xfrm>
              <a:off x="10938999" y="-8467"/>
              <a:ext cx="1249825" cy="6858000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9"/>
              </a:schemeClr>
            </a:solidFill>
            <a:ln>
              <a:noFill/>
            </a:ln>
          </p:spPr>
        </p:sp>
        <p:sp>
          <p:nvSpPr>
            <p:cNvPr id="130" name="Google Shape;130;p25"/>
            <p:cNvSpPr/>
            <p:nvPr/>
          </p:nvSpPr>
          <p:spPr>
            <a:xfrm>
              <a:off x="10371666" y="3589867"/>
              <a:ext cx="1817100" cy="32682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25"/>
            <p:cNvSpPr/>
            <p:nvPr/>
          </p:nvSpPr>
          <p:spPr>
            <a:xfrm rot="10800000">
              <a:off x="-104" y="54"/>
              <a:ext cx="842700" cy="56661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4710"/>
              </a:schemeClr>
            </a:solidFill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2" name="Google Shape;132;p25"/>
          <p:cNvSpPr txBox="1">
            <a:spLocks noGrp="1"/>
          </p:cNvSpPr>
          <p:nvPr>
            <p:ph type="ctrTitle"/>
          </p:nvPr>
        </p:nvSpPr>
        <p:spPr>
          <a:xfrm>
            <a:off x="1130300" y="1803401"/>
            <a:ext cx="5825400" cy="12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100"/>
              <a:buFont typeface="Trebuchet MS"/>
              <a:buNone/>
              <a:defRPr sz="4100">
                <a:solidFill>
                  <a:schemeClr val="accent1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25"/>
          <p:cNvSpPr txBox="1">
            <a:spLocks noGrp="1"/>
          </p:cNvSpPr>
          <p:nvPr>
            <p:ph type="subTitle" idx="1"/>
          </p:nvPr>
        </p:nvSpPr>
        <p:spPr>
          <a:xfrm>
            <a:off x="1130300" y="3038125"/>
            <a:ext cx="5825400" cy="8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r" rtl="0">
              <a:spcBef>
                <a:spcPts val="800"/>
              </a:spcBef>
              <a:spcAft>
                <a:spcPts val="0"/>
              </a:spcAft>
              <a:buSzPts val="1100"/>
              <a:buNone/>
              <a:defRPr>
                <a:solidFill>
                  <a:srgbClr val="7F7F7F"/>
                </a:solidFill>
              </a:defRPr>
            </a:lvl1pPr>
            <a:lvl2pPr lvl="1" algn="ctr" rtl="0">
              <a:spcBef>
                <a:spcPts val="800"/>
              </a:spcBef>
              <a:spcAft>
                <a:spcPts val="0"/>
              </a:spcAft>
              <a:buSzPts val="1000"/>
              <a:buNone/>
              <a:defRPr>
                <a:solidFill>
                  <a:srgbClr val="888888"/>
                </a:solidFill>
              </a:defRPr>
            </a:lvl2pPr>
            <a:lvl3pPr lvl="2" algn="ctr" rtl="0">
              <a:spcBef>
                <a:spcPts val="800"/>
              </a:spcBef>
              <a:spcAft>
                <a:spcPts val="0"/>
              </a:spcAft>
              <a:buSzPts val="800"/>
              <a:buNone/>
              <a:defRPr>
                <a:solidFill>
                  <a:srgbClr val="888888"/>
                </a:solidFill>
              </a:defRPr>
            </a:lvl3pPr>
            <a:lvl4pPr lvl="3" algn="ctr" rtl="0">
              <a:spcBef>
                <a:spcPts val="80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4pPr>
            <a:lvl5pPr lvl="4" algn="ctr" rtl="0">
              <a:spcBef>
                <a:spcPts val="80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5pPr>
            <a:lvl6pPr lvl="5" algn="ctr" rtl="0">
              <a:spcBef>
                <a:spcPts val="80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6pPr>
            <a:lvl7pPr lvl="6" algn="ctr" rtl="0">
              <a:spcBef>
                <a:spcPts val="80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7pPr>
            <a:lvl8pPr lvl="7" algn="ctr" rtl="0">
              <a:spcBef>
                <a:spcPts val="80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8pPr>
            <a:lvl9pPr lvl="8" algn="ctr" rtl="0">
              <a:spcBef>
                <a:spcPts val="80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34" name="Google Shape;134;p25"/>
          <p:cNvSpPr txBox="1">
            <a:spLocks noGrp="1"/>
          </p:cNvSpPr>
          <p:nvPr>
            <p:ph type="dt" idx="10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5"/>
          <p:cNvSpPr txBox="1">
            <a:spLocks noGrp="1"/>
          </p:cNvSpPr>
          <p:nvPr>
            <p:ph type="ftr" idx="11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25"/>
          <p:cNvSpPr txBox="1">
            <a:spLocks noGrp="1"/>
          </p:cNvSpPr>
          <p:nvPr>
            <p:ph type="sldNum" idx="12"/>
          </p:nvPr>
        </p:nvSpPr>
        <p:spPr>
          <a:xfrm>
            <a:off x="6442997" y="4531022"/>
            <a:ext cx="5127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6"/>
          <p:cNvSpPr txBox="1">
            <a:spLocks noGrp="1"/>
          </p:cNvSpPr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Trebuchet MS"/>
              <a:buNone/>
              <a:defRPr sz="27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6"/>
          <p:cNvSpPr txBox="1">
            <a:spLocks noGrp="1"/>
          </p:cNvSpPr>
          <p:nvPr>
            <p:ph type="body" idx="1"/>
          </p:nvPr>
        </p:nvSpPr>
        <p:spPr>
          <a:xfrm>
            <a:off x="508000" y="1620442"/>
            <a:ext cx="6447600" cy="291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marL="914400" lvl="1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marL="1371600" lvl="2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marL="1828800" lvl="3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marL="2286000" lvl="4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marL="2743200" lvl="5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marL="3200400" lvl="6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marL="3657600" lvl="7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marL="4114800" lvl="8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>
            <a:endParaRPr/>
          </a:p>
        </p:txBody>
      </p:sp>
      <p:sp>
        <p:nvSpPr>
          <p:cNvPr id="140" name="Google Shape;140;p26"/>
          <p:cNvSpPr txBox="1">
            <a:spLocks noGrp="1"/>
          </p:cNvSpPr>
          <p:nvPr>
            <p:ph type="dt" idx="10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26"/>
          <p:cNvSpPr txBox="1">
            <a:spLocks noGrp="1"/>
          </p:cNvSpPr>
          <p:nvPr>
            <p:ph type="ftr" idx="11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26"/>
          <p:cNvSpPr txBox="1">
            <a:spLocks noGrp="1"/>
          </p:cNvSpPr>
          <p:nvPr>
            <p:ph type="sldNum" idx="12"/>
          </p:nvPr>
        </p:nvSpPr>
        <p:spPr>
          <a:xfrm>
            <a:off x="6442997" y="4531022"/>
            <a:ext cx="5127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7"/>
          <p:cNvSpPr txBox="1">
            <a:spLocks noGrp="1"/>
          </p:cNvSpPr>
          <p:nvPr>
            <p:ph type="title"/>
          </p:nvPr>
        </p:nvSpPr>
        <p:spPr>
          <a:xfrm>
            <a:off x="508001" y="2025650"/>
            <a:ext cx="6447600" cy="13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Trebuchet MS"/>
              <a:buNone/>
              <a:defRPr sz="3000" b="0" cap="none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27"/>
          <p:cNvSpPr txBox="1">
            <a:spLocks noGrp="1"/>
          </p:cNvSpPr>
          <p:nvPr>
            <p:ph type="body" idx="1"/>
          </p:nvPr>
        </p:nvSpPr>
        <p:spPr>
          <a:xfrm>
            <a:off x="508001" y="3395586"/>
            <a:ext cx="6447600" cy="6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spcBef>
                <a:spcPts val="800"/>
              </a:spcBef>
              <a:spcAft>
                <a:spcPts val="0"/>
              </a:spcAft>
              <a:buSzPts val="1200"/>
              <a:buNone/>
              <a:defRPr sz="1500">
                <a:solidFill>
                  <a:srgbClr val="7F7F7F"/>
                </a:solidFill>
              </a:defRPr>
            </a:lvl1pPr>
            <a:lvl2pPr marL="914400" lvl="1" indent="-228600" algn="l" rtl="0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888888"/>
                </a:solidFill>
              </a:defRPr>
            </a:lvl2pPr>
            <a:lvl3pPr marL="1371600" lvl="2" indent="-228600" algn="l" rtl="0">
              <a:spcBef>
                <a:spcPts val="800"/>
              </a:spcBef>
              <a:spcAft>
                <a:spcPts val="0"/>
              </a:spcAft>
              <a:buSzPts val="1000"/>
              <a:buNone/>
              <a:defRPr sz="1200">
                <a:solidFill>
                  <a:srgbClr val="888888"/>
                </a:solidFill>
              </a:defRPr>
            </a:lvl3pPr>
            <a:lvl4pPr marL="1828800" lvl="3" indent="-228600" algn="l" rtl="0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4pPr>
            <a:lvl5pPr marL="2286000" lvl="4" indent="-228600" algn="l" rtl="0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5pPr>
            <a:lvl6pPr marL="2743200" lvl="5" indent="-228600" algn="l" rtl="0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6pPr>
            <a:lvl7pPr marL="3200400" lvl="6" indent="-228600" algn="l" rtl="0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7pPr>
            <a:lvl8pPr marL="3657600" lvl="7" indent="-228600" algn="l" rtl="0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8pPr>
            <a:lvl9pPr marL="4114800" lvl="8" indent="-228600" algn="l" rtl="0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6" name="Google Shape;146;p27"/>
          <p:cNvSpPr txBox="1">
            <a:spLocks noGrp="1"/>
          </p:cNvSpPr>
          <p:nvPr>
            <p:ph type="dt" idx="10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27"/>
          <p:cNvSpPr txBox="1">
            <a:spLocks noGrp="1"/>
          </p:cNvSpPr>
          <p:nvPr>
            <p:ph type="ftr" idx="11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27"/>
          <p:cNvSpPr txBox="1">
            <a:spLocks noGrp="1"/>
          </p:cNvSpPr>
          <p:nvPr>
            <p:ph type="sldNum" idx="12"/>
          </p:nvPr>
        </p:nvSpPr>
        <p:spPr>
          <a:xfrm>
            <a:off x="6442997" y="4531022"/>
            <a:ext cx="5127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8"/>
          <p:cNvSpPr txBox="1">
            <a:spLocks noGrp="1"/>
          </p:cNvSpPr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28"/>
          <p:cNvSpPr txBox="1">
            <a:spLocks noGrp="1"/>
          </p:cNvSpPr>
          <p:nvPr>
            <p:ph type="body" idx="1"/>
          </p:nvPr>
        </p:nvSpPr>
        <p:spPr>
          <a:xfrm>
            <a:off x="508001" y="1620442"/>
            <a:ext cx="3138000" cy="291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marL="914400" lvl="1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marL="1371600" lvl="2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marL="1828800" lvl="3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marL="2286000" lvl="4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marL="2743200" lvl="5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marL="3200400" lvl="6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marL="3657600" lvl="7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marL="4114800" lvl="8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>
            <a:endParaRPr/>
          </a:p>
        </p:txBody>
      </p:sp>
      <p:sp>
        <p:nvSpPr>
          <p:cNvPr id="152" name="Google Shape;152;p28"/>
          <p:cNvSpPr txBox="1">
            <a:spLocks noGrp="1"/>
          </p:cNvSpPr>
          <p:nvPr>
            <p:ph type="body" idx="2"/>
          </p:nvPr>
        </p:nvSpPr>
        <p:spPr>
          <a:xfrm>
            <a:off x="3817478" y="1620442"/>
            <a:ext cx="3138000" cy="291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marL="914400" lvl="1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marL="1371600" lvl="2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marL="1828800" lvl="3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marL="2286000" lvl="4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marL="2743200" lvl="5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marL="3200400" lvl="6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marL="3657600" lvl="7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marL="4114800" lvl="8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>
            <a:endParaRPr/>
          </a:p>
        </p:txBody>
      </p:sp>
      <p:sp>
        <p:nvSpPr>
          <p:cNvPr id="153" name="Google Shape;153;p28"/>
          <p:cNvSpPr txBox="1">
            <a:spLocks noGrp="1"/>
          </p:cNvSpPr>
          <p:nvPr>
            <p:ph type="dt" idx="10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28"/>
          <p:cNvSpPr txBox="1">
            <a:spLocks noGrp="1"/>
          </p:cNvSpPr>
          <p:nvPr>
            <p:ph type="ftr" idx="11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28"/>
          <p:cNvSpPr txBox="1">
            <a:spLocks noGrp="1"/>
          </p:cNvSpPr>
          <p:nvPr>
            <p:ph type="sldNum" idx="12"/>
          </p:nvPr>
        </p:nvSpPr>
        <p:spPr>
          <a:xfrm>
            <a:off x="6442997" y="4531022"/>
            <a:ext cx="5127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9"/>
          <p:cNvSpPr txBox="1">
            <a:spLocks noGrp="1"/>
          </p:cNvSpPr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Trebuchet MS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29"/>
          <p:cNvSpPr txBox="1">
            <a:spLocks noGrp="1"/>
          </p:cNvSpPr>
          <p:nvPr>
            <p:ph type="body" idx="1"/>
          </p:nvPr>
        </p:nvSpPr>
        <p:spPr>
          <a:xfrm>
            <a:off x="506809" y="1620737"/>
            <a:ext cx="3139200" cy="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457200" lvl="0" indent="-228600" algn="l" rtl="0">
              <a:spcBef>
                <a:spcPts val="800"/>
              </a:spcBef>
              <a:spcAft>
                <a:spcPts val="0"/>
              </a:spcAft>
              <a:buSzPts val="1400"/>
              <a:buNone/>
              <a:defRPr sz="1800" b="0"/>
            </a:lvl1pPr>
            <a:lvl2pPr marL="914400" lvl="1" indent="-228600" algn="l" rtl="0">
              <a:spcBef>
                <a:spcPts val="800"/>
              </a:spcBef>
              <a:spcAft>
                <a:spcPts val="0"/>
              </a:spcAft>
              <a:buSzPts val="1200"/>
              <a:buNone/>
              <a:defRPr sz="1500" b="1"/>
            </a:lvl2pPr>
            <a:lvl3pPr marL="1371600" lvl="2" indent="-228600" algn="l" rtl="0">
              <a:spcBef>
                <a:spcPts val="800"/>
              </a:spcBef>
              <a:spcAft>
                <a:spcPts val="0"/>
              </a:spcAft>
              <a:buSzPts val="1100"/>
              <a:buNone/>
              <a:defRPr sz="1400" b="1"/>
            </a:lvl3pPr>
            <a:lvl4pPr marL="1828800" lvl="3" indent="-228600" algn="l" rtl="0">
              <a:spcBef>
                <a:spcPts val="800"/>
              </a:spcBef>
              <a:spcAft>
                <a:spcPts val="0"/>
              </a:spcAft>
              <a:buSzPts val="1000"/>
              <a:buNone/>
              <a:defRPr sz="1200" b="1"/>
            </a:lvl4pPr>
            <a:lvl5pPr marL="2286000" lvl="4" indent="-228600" algn="l" rtl="0">
              <a:spcBef>
                <a:spcPts val="800"/>
              </a:spcBef>
              <a:spcAft>
                <a:spcPts val="0"/>
              </a:spcAft>
              <a:buSzPts val="1000"/>
              <a:buNone/>
              <a:defRPr sz="1200" b="1"/>
            </a:lvl5pPr>
            <a:lvl6pPr marL="2743200" lvl="5" indent="-228600" algn="l" rtl="0">
              <a:spcBef>
                <a:spcPts val="800"/>
              </a:spcBef>
              <a:spcAft>
                <a:spcPts val="0"/>
              </a:spcAft>
              <a:buSzPts val="1000"/>
              <a:buNone/>
              <a:defRPr sz="1200" b="1"/>
            </a:lvl6pPr>
            <a:lvl7pPr marL="3200400" lvl="6" indent="-228600" algn="l" rtl="0">
              <a:spcBef>
                <a:spcPts val="800"/>
              </a:spcBef>
              <a:spcAft>
                <a:spcPts val="0"/>
              </a:spcAft>
              <a:buSzPts val="1000"/>
              <a:buNone/>
              <a:defRPr sz="1200" b="1"/>
            </a:lvl7pPr>
            <a:lvl8pPr marL="3657600" lvl="7" indent="-228600" algn="l" rtl="0">
              <a:spcBef>
                <a:spcPts val="800"/>
              </a:spcBef>
              <a:spcAft>
                <a:spcPts val="0"/>
              </a:spcAft>
              <a:buSzPts val="1000"/>
              <a:buNone/>
              <a:defRPr sz="1200" b="1"/>
            </a:lvl8pPr>
            <a:lvl9pPr marL="4114800" lvl="8" indent="-228600" algn="l" rtl="0">
              <a:spcBef>
                <a:spcPts val="800"/>
              </a:spcBef>
              <a:spcAft>
                <a:spcPts val="0"/>
              </a:spcAft>
              <a:buSzPts val="1000"/>
              <a:buNone/>
              <a:defRPr sz="1200" b="1"/>
            </a:lvl9pPr>
          </a:lstStyle>
          <a:p>
            <a:endParaRPr/>
          </a:p>
        </p:txBody>
      </p:sp>
      <p:sp>
        <p:nvSpPr>
          <p:cNvPr id="159" name="Google Shape;159;p29"/>
          <p:cNvSpPr txBox="1">
            <a:spLocks noGrp="1"/>
          </p:cNvSpPr>
          <p:nvPr>
            <p:ph type="body" idx="2"/>
          </p:nvPr>
        </p:nvSpPr>
        <p:spPr>
          <a:xfrm>
            <a:off x="506809" y="2052934"/>
            <a:ext cx="3139200" cy="247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marL="914400" lvl="1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marL="1371600" lvl="2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marL="1828800" lvl="3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marL="2286000" lvl="4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marL="2743200" lvl="5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marL="3200400" lvl="6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marL="3657600" lvl="7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marL="4114800" lvl="8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>
            <a:endParaRPr/>
          </a:p>
        </p:txBody>
      </p:sp>
      <p:sp>
        <p:nvSpPr>
          <p:cNvPr id="160" name="Google Shape;160;p29"/>
          <p:cNvSpPr txBox="1">
            <a:spLocks noGrp="1"/>
          </p:cNvSpPr>
          <p:nvPr>
            <p:ph type="body" idx="3"/>
          </p:nvPr>
        </p:nvSpPr>
        <p:spPr>
          <a:xfrm>
            <a:off x="3816287" y="1620737"/>
            <a:ext cx="3139200" cy="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457200" lvl="0" indent="-228600" algn="l" rtl="0">
              <a:spcBef>
                <a:spcPts val="800"/>
              </a:spcBef>
              <a:spcAft>
                <a:spcPts val="0"/>
              </a:spcAft>
              <a:buSzPts val="1400"/>
              <a:buNone/>
              <a:defRPr sz="1800" b="0"/>
            </a:lvl1pPr>
            <a:lvl2pPr marL="914400" lvl="1" indent="-228600" algn="l" rtl="0">
              <a:spcBef>
                <a:spcPts val="800"/>
              </a:spcBef>
              <a:spcAft>
                <a:spcPts val="0"/>
              </a:spcAft>
              <a:buSzPts val="1200"/>
              <a:buNone/>
              <a:defRPr sz="1500" b="1"/>
            </a:lvl2pPr>
            <a:lvl3pPr marL="1371600" lvl="2" indent="-228600" algn="l" rtl="0">
              <a:spcBef>
                <a:spcPts val="800"/>
              </a:spcBef>
              <a:spcAft>
                <a:spcPts val="0"/>
              </a:spcAft>
              <a:buSzPts val="1100"/>
              <a:buNone/>
              <a:defRPr sz="1400" b="1"/>
            </a:lvl3pPr>
            <a:lvl4pPr marL="1828800" lvl="3" indent="-228600" algn="l" rtl="0">
              <a:spcBef>
                <a:spcPts val="800"/>
              </a:spcBef>
              <a:spcAft>
                <a:spcPts val="0"/>
              </a:spcAft>
              <a:buSzPts val="1000"/>
              <a:buNone/>
              <a:defRPr sz="1200" b="1"/>
            </a:lvl4pPr>
            <a:lvl5pPr marL="2286000" lvl="4" indent="-228600" algn="l" rtl="0">
              <a:spcBef>
                <a:spcPts val="800"/>
              </a:spcBef>
              <a:spcAft>
                <a:spcPts val="0"/>
              </a:spcAft>
              <a:buSzPts val="1000"/>
              <a:buNone/>
              <a:defRPr sz="1200" b="1"/>
            </a:lvl5pPr>
            <a:lvl6pPr marL="2743200" lvl="5" indent="-228600" algn="l" rtl="0">
              <a:spcBef>
                <a:spcPts val="800"/>
              </a:spcBef>
              <a:spcAft>
                <a:spcPts val="0"/>
              </a:spcAft>
              <a:buSzPts val="1000"/>
              <a:buNone/>
              <a:defRPr sz="1200" b="1"/>
            </a:lvl6pPr>
            <a:lvl7pPr marL="3200400" lvl="6" indent="-228600" algn="l" rtl="0">
              <a:spcBef>
                <a:spcPts val="800"/>
              </a:spcBef>
              <a:spcAft>
                <a:spcPts val="0"/>
              </a:spcAft>
              <a:buSzPts val="1000"/>
              <a:buNone/>
              <a:defRPr sz="1200" b="1"/>
            </a:lvl7pPr>
            <a:lvl8pPr marL="3657600" lvl="7" indent="-228600" algn="l" rtl="0">
              <a:spcBef>
                <a:spcPts val="800"/>
              </a:spcBef>
              <a:spcAft>
                <a:spcPts val="0"/>
              </a:spcAft>
              <a:buSzPts val="1000"/>
              <a:buNone/>
              <a:defRPr sz="1200" b="1"/>
            </a:lvl8pPr>
            <a:lvl9pPr marL="4114800" lvl="8" indent="-228600" algn="l" rtl="0">
              <a:spcBef>
                <a:spcPts val="800"/>
              </a:spcBef>
              <a:spcAft>
                <a:spcPts val="0"/>
              </a:spcAft>
              <a:buSzPts val="1000"/>
              <a:buNone/>
              <a:defRPr sz="1200" b="1"/>
            </a:lvl9pPr>
          </a:lstStyle>
          <a:p>
            <a:endParaRPr/>
          </a:p>
        </p:txBody>
      </p:sp>
      <p:sp>
        <p:nvSpPr>
          <p:cNvPr id="161" name="Google Shape;161;p29"/>
          <p:cNvSpPr txBox="1">
            <a:spLocks noGrp="1"/>
          </p:cNvSpPr>
          <p:nvPr>
            <p:ph type="body" idx="4"/>
          </p:nvPr>
        </p:nvSpPr>
        <p:spPr>
          <a:xfrm>
            <a:off x="3816288" y="2052934"/>
            <a:ext cx="3139200" cy="247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marL="914400" lvl="1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marL="1371600" lvl="2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marL="1828800" lvl="3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marL="2286000" lvl="4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marL="2743200" lvl="5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marL="3200400" lvl="6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marL="3657600" lvl="7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marL="4114800" lvl="8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>
            <a:endParaRPr/>
          </a:p>
        </p:txBody>
      </p:sp>
      <p:sp>
        <p:nvSpPr>
          <p:cNvPr id="162" name="Google Shape;162;p29"/>
          <p:cNvSpPr txBox="1">
            <a:spLocks noGrp="1"/>
          </p:cNvSpPr>
          <p:nvPr>
            <p:ph type="dt" idx="10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63" name="Google Shape;163;p29"/>
          <p:cNvSpPr txBox="1">
            <a:spLocks noGrp="1"/>
          </p:cNvSpPr>
          <p:nvPr>
            <p:ph type="ftr" idx="11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29"/>
          <p:cNvSpPr txBox="1">
            <a:spLocks noGrp="1"/>
          </p:cNvSpPr>
          <p:nvPr>
            <p:ph type="sldNum" idx="12"/>
          </p:nvPr>
        </p:nvSpPr>
        <p:spPr>
          <a:xfrm>
            <a:off x="6442997" y="4531022"/>
            <a:ext cx="5127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0"/>
          <p:cNvSpPr txBox="1">
            <a:spLocks noGrp="1"/>
          </p:cNvSpPr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30"/>
          <p:cNvSpPr txBox="1">
            <a:spLocks noGrp="1"/>
          </p:cNvSpPr>
          <p:nvPr>
            <p:ph type="dt" idx="10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68" name="Google Shape;168;p30"/>
          <p:cNvSpPr txBox="1">
            <a:spLocks noGrp="1"/>
          </p:cNvSpPr>
          <p:nvPr>
            <p:ph type="ftr" idx="11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69" name="Google Shape;169;p30"/>
          <p:cNvSpPr txBox="1">
            <a:spLocks noGrp="1"/>
          </p:cNvSpPr>
          <p:nvPr>
            <p:ph type="sldNum" idx="12"/>
          </p:nvPr>
        </p:nvSpPr>
        <p:spPr>
          <a:xfrm>
            <a:off x="6442997" y="4531022"/>
            <a:ext cx="5127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1"/>
          <p:cNvSpPr txBox="1">
            <a:spLocks noGrp="1"/>
          </p:cNvSpPr>
          <p:nvPr>
            <p:ph type="dt" idx="10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31"/>
          <p:cNvSpPr txBox="1">
            <a:spLocks noGrp="1"/>
          </p:cNvSpPr>
          <p:nvPr>
            <p:ph type="ftr" idx="11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73" name="Google Shape;173;p31"/>
          <p:cNvSpPr txBox="1">
            <a:spLocks noGrp="1"/>
          </p:cNvSpPr>
          <p:nvPr>
            <p:ph type="sldNum" idx="12"/>
          </p:nvPr>
        </p:nvSpPr>
        <p:spPr>
          <a:xfrm>
            <a:off x="6442997" y="4531022"/>
            <a:ext cx="5127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2"/>
          <p:cNvSpPr txBox="1">
            <a:spLocks noGrp="1"/>
          </p:cNvSpPr>
          <p:nvPr>
            <p:ph type="title"/>
          </p:nvPr>
        </p:nvSpPr>
        <p:spPr>
          <a:xfrm>
            <a:off x="508001" y="1123953"/>
            <a:ext cx="2890800" cy="9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rebuchet MS"/>
              <a:buNone/>
              <a:defRPr sz="15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76" name="Google Shape;176;p32"/>
          <p:cNvSpPr txBox="1">
            <a:spLocks noGrp="1"/>
          </p:cNvSpPr>
          <p:nvPr>
            <p:ph type="body" idx="1"/>
          </p:nvPr>
        </p:nvSpPr>
        <p:spPr>
          <a:xfrm>
            <a:off x="3570346" y="386193"/>
            <a:ext cx="3385200" cy="4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marL="914400" lvl="1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marL="1371600" lvl="2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marL="1828800" lvl="3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marL="2286000" lvl="4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marL="2743200" lvl="5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marL="3200400" lvl="6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marL="3657600" lvl="7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marL="4114800" lvl="8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>
            <a:endParaRPr/>
          </a:p>
        </p:txBody>
      </p:sp>
      <p:sp>
        <p:nvSpPr>
          <p:cNvPr id="177" name="Google Shape;177;p32"/>
          <p:cNvSpPr txBox="1">
            <a:spLocks noGrp="1"/>
          </p:cNvSpPr>
          <p:nvPr>
            <p:ph type="body" idx="2"/>
          </p:nvPr>
        </p:nvSpPr>
        <p:spPr>
          <a:xfrm>
            <a:off x="508001" y="2082802"/>
            <a:ext cx="2890800" cy="193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spcBef>
                <a:spcPts val="800"/>
              </a:spcBef>
              <a:spcAft>
                <a:spcPts val="0"/>
              </a:spcAft>
              <a:buSzPts val="800"/>
              <a:buNone/>
              <a:defRPr sz="1100"/>
            </a:lvl1pPr>
            <a:lvl2pPr marL="914400" lvl="1" indent="-228600" algn="l" rtl="0">
              <a:spcBef>
                <a:spcPts val="800"/>
              </a:spcBef>
              <a:spcAft>
                <a:spcPts val="0"/>
              </a:spcAft>
              <a:buSzPts val="800"/>
              <a:buNone/>
              <a:defRPr sz="1100"/>
            </a:lvl2pPr>
            <a:lvl3pPr marL="1371600" lvl="2" indent="-228600" algn="l" rtl="0">
              <a:spcBef>
                <a:spcPts val="800"/>
              </a:spcBef>
              <a:spcAft>
                <a:spcPts val="0"/>
              </a:spcAft>
              <a:buSzPts val="700"/>
              <a:buNone/>
              <a:defRPr sz="900"/>
            </a:lvl3pPr>
            <a:lvl4pPr marL="1828800" lvl="3" indent="-228600" algn="l" rtl="0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4pPr>
            <a:lvl5pPr marL="2286000" lvl="4" indent="-228600" algn="l" rtl="0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5pPr>
            <a:lvl6pPr marL="2743200" lvl="5" indent="-228600" algn="l" rtl="0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6pPr>
            <a:lvl7pPr marL="3200400" lvl="6" indent="-228600" algn="l" rtl="0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7pPr>
            <a:lvl8pPr marL="3657600" lvl="7" indent="-228600" algn="l" rtl="0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8pPr>
            <a:lvl9pPr marL="4114800" lvl="8" indent="-228600" algn="l" rtl="0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9pPr>
          </a:lstStyle>
          <a:p>
            <a:endParaRPr/>
          </a:p>
        </p:txBody>
      </p:sp>
      <p:sp>
        <p:nvSpPr>
          <p:cNvPr id="178" name="Google Shape;178;p32"/>
          <p:cNvSpPr txBox="1">
            <a:spLocks noGrp="1"/>
          </p:cNvSpPr>
          <p:nvPr>
            <p:ph type="dt" idx="10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79" name="Google Shape;179;p32"/>
          <p:cNvSpPr txBox="1">
            <a:spLocks noGrp="1"/>
          </p:cNvSpPr>
          <p:nvPr>
            <p:ph type="ftr" idx="11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32"/>
          <p:cNvSpPr txBox="1">
            <a:spLocks noGrp="1"/>
          </p:cNvSpPr>
          <p:nvPr>
            <p:ph type="sldNum" idx="12"/>
          </p:nvPr>
        </p:nvSpPr>
        <p:spPr>
          <a:xfrm>
            <a:off x="6442997" y="4531022"/>
            <a:ext cx="5127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3"/>
          <p:cNvSpPr txBox="1">
            <a:spLocks noGrp="1"/>
          </p:cNvSpPr>
          <p:nvPr>
            <p:ph type="title"/>
          </p:nvPr>
        </p:nvSpPr>
        <p:spPr>
          <a:xfrm>
            <a:off x="508000" y="3600450"/>
            <a:ext cx="6447600" cy="4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rebuchet MS"/>
              <a:buNone/>
              <a:defRPr sz="1800" b="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33"/>
          <p:cNvSpPr>
            <a:spLocks noGrp="1"/>
          </p:cNvSpPr>
          <p:nvPr>
            <p:ph type="pic" idx="2"/>
          </p:nvPr>
        </p:nvSpPr>
        <p:spPr>
          <a:xfrm>
            <a:off x="508000" y="457200"/>
            <a:ext cx="6447600" cy="2884200"/>
          </a:xfrm>
          <a:prstGeom prst="rect">
            <a:avLst/>
          </a:prstGeom>
          <a:noFill/>
          <a:ln>
            <a:noFill/>
          </a:ln>
        </p:spPr>
      </p:sp>
      <p:sp>
        <p:nvSpPr>
          <p:cNvPr id="184" name="Google Shape;184;p33"/>
          <p:cNvSpPr txBox="1">
            <a:spLocks noGrp="1"/>
          </p:cNvSpPr>
          <p:nvPr>
            <p:ph type="body" idx="1"/>
          </p:nvPr>
        </p:nvSpPr>
        <p:spPr>
          <a:xfrm>
            <a:off x="508000" y="4025504"/>
            <a:ext cx="6447600" cy="5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spcBef>
                <a:spcPts val="800"/>
              </a:spcBef>
              <a:spcAft>
                <a:spcPts val="0"/>
              </a:spcAft>
              <a:buSzPts val="700"/>
              <a:buNone/>
              <a:defRPr sz="900"/>
            </a:lvl1pPr>
            <a:lvl2pPr marL="914400" lvl="1" indent="-228600" algn="l" rtl="0">
              <a:spcBef>
                <a:spcPts val="800"/>
              </a:spcBef>
              <a:spcAft>
                <a:spcPts val="0"/>
              </a:spcAft>
              <a:buSzPts val="700"/>
              <a:buNone/>
              <a:defRPr sz="900"/>
            </a:lvl2pPr>
            <a:lvl3pPr marL="1371600" lvl="2" indent="-228600" algn="l" rtl="0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3pPr>
            <a:lvl4pPr marL="1828800" lvl="3" indent="-228600" algn="l" rtl="0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4pPr>
            <a:lvl5pPr marL="2286000" lvl="4" indent="-228600" algn="l" rtl="0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5pPr>
            <a:lvl6pPr marL="2743200" lvl="5" indent="-228600" algn="l" rtl="0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6pPr>
            <a:lvl7pPr marL="3200400" lvl="6" indent="-228600" algn="l" rtl="0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7pPr>
            <a:lvl8pPr marL="3657600" lvl="7" indent="-228600" algn="l" rtl="0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8pPr>
            <a:lvl9pPr marL="4114800" lvl="8" indent="-228600" algn="l" rtl="0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9pPr>
          </a:lstStyle>
          <a:p>
            <a:endParaRPr/>
          </a:p>
        </p:txBody>
      </p:sp>
      <p:sp>
        <p:nvSpPr>
          <p:cNvPr id="185" name="Google Shape;185;p33"/>
          <p:cNvSpPr txBox="1">
            <a:spLocks noGrp="1"/>
          </p:cNvSpPr>
          <p:nvPr>
            <p:ph type="dt" idx="10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33"/>
          <p:cNvSpPr txBox="1">
            <a:spLocks noGrp="1"/>
          </p:cNvSpPr>
          <p:nvPr>
            <p:ph type="ftr" idx="11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33"/>
          <p:cNvSpPr txBox="1">
            <a:spLocks noGrp="1"/>
          </p:cNvSpPr>
          <p:nvPr>
            <p:ph type="sldNum" idx="12"/>
          </p:nvPr>
        </p:nvSpPr>
        <p:spPr>
          <a:xfrm>
            <a:off x="6442997" y="4531022"/>
            <a:ext cx="5127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4"/>
          <p:cNvSpPr txBox="1">
            <a:spLocks noGrp="1"/>
          </p:cNvSpPr>
          <p:nvPr>
            <p:ph type="title"/>
          </p:nvPr>
        </p:nvSpPr>
        <p:spPr>
          <a:xfrm>
            <a:off x="508001" y="457200"/>
            <a:ext cx="6447600" cy="25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Trebuchet MS"/>
              <a:buNone/>
              <a:defRPr sz="3300" b="0" cap="none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34"/>
          <p:cNvSpPr txBox="1">
            <a:spLocks noGrp="1"/>
          </p:cNvSpPr>
          <p:nvPr>
            <p:ph type="body" idx="1"/>
          </p:nvPr>
        </p:nvSpPr>
        <p:spPr>
          <a:xfrm>
            <a:off x="508001" y="3352800"/>
            <a:ext cx="6447600" cy="11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L="457200" lvl="0" indent="-228600" algn="l" rtl="0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3F3F3F"/>
                </a:solidFill>
              </a:defRPr>
            </a:lvl1pPr>
            <a:lvl2pPr marL="914400" lvl="1" indent="-228600" algn="l" rtl="0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888888"/>
                </a:solidFill>
              </a:defRPr>
            </a:lvl2pPr>
            <a:lvl3pPr marL="1371600" lvl="2" indent="-228600" algn="l" rtl="0">
              <a:spcBef>
                <a:spcPts val="800"/>
              </a:spcBef>
              <a:spcAft>
                <a:spcPts val="0"/>
              </a:spcAft>
              <a:buSzPts val="1000"/>
              <a:buNone/>
              <a:defRPr sz="1200">
                <a:solidFill>
                  <a:srgbClr val="888888"/>
                </a:solidFill>
              </a:defRPr>
            </a:lvl3pPr>
            <a:lvl4pPr marL="1828800" lvl="3" indent="-228600" algn="l" rtl="0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4pPr>
            <a:lvl5pPr marL="2286000" lvl="4" indent="-228600" algn="l" rtl="0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5pPr>
            <a:lvl6pPr marL="2743200" lvl="5" indent="-228600" algn="l" rtl="0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6pPr>
            <a:lvl7pPr marL="3200400" lvl="6" indent="-228600" algn="l" rtl="0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7pPr>
            <a:lvl8pPr marL="3657600" lvl="7" indent="-228600" algn="l" rtl="0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8pPr>
            <a:lvl9pPr marL="4114800" lvl="8" indent="-228600" algn="l" rtl="0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91" name="Google Shape;191;p34"/>
          <p:cNvSpPr txBox="1">
            <a:spLocks noGrp="1"/>
          </p:cNvSpPr>
          <p:nvPr>
            <p:ph type="dt" idx="10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34"/>
          <p:cNvSpPr txBox="1">
            <a:spLocks noGrp="1"/>
          </p:cNvSpPr>
          <p:nvPr>
            <p:ph type="ftr" idx="11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34"/>
          <p:cNvSpPr txBox="1">
            <a:spLocks noGrp="1"/>
          </p:cNvSpPr>
          <p:nvPr>
            <p:ph type="sldNum" idx="12"/>
          </p:nvPr>
        </p:nvSpPr>
        <p:spPr>
          <a:xfrm>
            <a:off x="6442997" y="4531022"/>
            <a:ext cx="5127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5"/>
          <p:cNvSpPr txBox="1">
            <a:spLocks noGrp="1"/>
          </p:cNvSpPr>
          <p:nvPr>
            <p:ph type="title"/>
          </p:nvPr>
        </p:nvSpPr>
        <p:spPr>
          <a:xfrm>
            <a:off x="698501" y="457200"/>
            <a:ext cx="6070500" cy="22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Trebuchet MS"/>
              <a:buNone/>
              <a:defRPr sz="3300" b="0" cap="none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35"/>
          <p:cNvSpPr txBox="1">
            <a:spLocks noGrp="1"/>
          </p:cNvSpPr>
          <p:nvPr>
            <p:ph type="body" idx="1"/>
          </p:nvPr>
        </p:nvSpPr>
        <p:spPr>
          <a:xfrm>
            <a:off x="1024604" y="2724150"/>
            <a:ext cx="5418600" cy="2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l" rtl="0">
              <a:spcBef>
                <a:spcPts val="800"/>
              </a:spcBef>
              <a:spcAft>
                <a:spcPts val="0"/>
              </a:spcAft>
              <a:buSzPts val="1000"/>
              <a:buFont typeface="Trebuchet MS"/>
              <a:buNone/>
              <a:defRPr sz="1200">
                <a:solidFill>
                  <a:srgbClr val="7F7F7F"/>
                </a:solidFill>
              </a:defRPr>
            </a:lvl1pPr>
            <a:lvl2pPr marL="914400" lvl="1" indent="-228600" algn="l" rtl="0">
              <a:spcBef>
                <a:spcPts val="800"/>
              </a:spcBef>
              <a:spcAft>
                <a:spcPts val="0"/>
              </a:spcAft>
              <a:buSzPts val="1000"/>
              <a:buFont typeface="Trebuchet MS"/>
              <a:buNone/>
              <a:defRPr/>
            </a:lvl2pPr>
            <a:lvl3pPr marL="1371600" lvl="2" indent="-228600" algn="l" rtl="0">
              <a:spcBef>
                <a:spcPts val="800"/>
              </a:spcBef>
              <a:spcAft>
                <a:spcPts val="0"/>
              </a:spcAft>
              <a:buSzPts val="800"/>
              <a:buFont typeface="Trebuchet MS"/>
              <a:buNone/>
              <a:defRPr/>
            </a:lvl3pPr>
            <a:lvl4pPr marL="1828800" lvl="3" indent="-228600" algn="l" rtl="0">
              <a:spcBef>
                <a:spcPts val="800"/>
              </a:spcBef>
              <a:spcAft>
                <a:spcPts val="0"/>
              </a:spcAft>
              <a:buSzPts val="700"/>
              <a:buFont typeface="Trebuchet MS"/>
              <a:buNone/>
              <a:defRPr/>
            </a:lvl4pPr>
            <a:lvl5pPr marL="2286000" lvl="4" indent="-228600" algn="l" rtl="0">
              <a:spcBef>
                <a:spcPts val="800"/>
              </a:spcBef>
              <a:spcAft>
                <a:spcPts val="0"/>
              </a:spcAft>
              <a:buSzPts val="700"/>
              <a:buFont typeface="Trebuchet MS"/>
              <a:buNone/>
              <a:defRPr/>
            </a:lvl5pPr>
            <a:lvl6pPr marL="2743200" lvl="5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marL="3200400" lvl="6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marL="3657600" lvl="7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marL="4114800" lvl="8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>
            <a:endParaRPr/>
          </a:p>
        </p:txBody>
      </p:sp>
      <p:sp>
        <p:nvSpPr>
          <p:cNvPr id="197" name="Google Shape;197;p35"/>
          <p:cNvSpPr txBox="1">
            <a:spLocks noGrp="1"/>
          </p:cNvSpPr>
          <p:nvPr>
            <p:ph type="body" idx="2"/>
          </p:nvPr>
        </p:nvSpPr>
        <p:spPr>
          <a:xfrm>
            <a:off x="508001" y="3352800"/>
            <a:ext cx="6447600" cy="11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L="457200" lvl="0" indent="-228600" algn="l" rtl="0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3F3F3F"/>
                </a:solidFill>
              </a:defRPr>
            </a:lvl1pPr>
            <a:lvl2pPr marL="914400" lvl="1" indent="-228600" algn="l" rtl="0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888888"/>
                </a:solidFill>
              </a:defRPr>
            </a:lvl2pPr>
            <a:lvl3pPr marL="1371600" lvl="2" indent="-228600" algn="l" rtl="0">
              <a:spcBef>
                <a:spcPts val="800"/>
              </a:spcBef>
              <a:spcAft>
                <a:spcPts val="0"/>
              </a:spcAft>
              <a:buSzPts val="1000"/>
              <a:buNone/>
              <a:defRPr sz="1200">
                <a:solidFill>
                  <a:srgbClr val="888888"/>
                </a:solidFill>
              </a:defRPr>
            </a:lvl3pPr>
            <a:lvl4pPr marL="1828800" lvl="3" indent="-228600" algn="l" rtl="0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4pPr>
            <a:lvl5pPr marL="2286000" lvl="4" indent="-228600" algn="l" rtl="0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5pPr>
            <a:lvl6pPr marL="2743200" lvl="5" indent="-228600" algn="l" rtl="0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6pPr>
            <a:lvl7pPr marL="3200400" lvl="6" indent="-228600" algn="l" rtl="0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7pPr>
            <a:lvl8pPr marL="3657600" lvl="7" indent="-228600" algn="l" rtl="0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8pPr>
            <a:lvl9pPr marL="4114800" lvl="8" indent="-228600" algn="l" rtl="0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98" name="Google Shape;198;p35"/>
          <p:cNvSpPr txBox="1">
            <a:spLocks noGrp="1"/>
          </p:cNvSpPr>
          <p:nvPr>
            <p:ph type="dt" idx="10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35"/>
          <p:cNvSpPr txBox="1">
            <a:spLocks noGrp="1"/>
          </p:cNvSpPr>
          <p:nvPr>
            <p:ph type="ftr" idx="11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35"/>
          <p:cNvSpPr txBox="1">
            <a:spLocks noGrp="1"/>
          </p:cNvSpPr>
          <p:nvPr>
            <p:ph type="sldNum" idx="12"/>
          </p:nvPr>
        </p:nvSpPr>
        <p:spPr>
          <a:xfrm>
            <a:off x="6442997" y="4531022"/>
            <a:ext cx="5127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01" name="Google Shape;201;p35"/>
          <p:cNvSpPr txBox="1"/>
          <p:nvPr/>
        </p:nvSpPr>
        <p:spPr>
          <a:xfrm>
            <a:off x="406402" y="592784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 b="0" i="0" u="none" strike="noStrike" cap="none">
                <a:solidFill>
                  <a:srgbClr val="8FA1CF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1100"/>
          </a:p>
        </p:txBody>
      </p:sp>
      <p:sp>
        <p:nvSpPr>
          <p:cNvPr id="202" name="Google Shape;202;p35"/>
          <p:cNvSpPr txBox="1"/>
          <p:nvPr/>
        </p:nvSpPr>
        <p:spPr>
          <a:xfrm>
            <a:off x="6669758" y="2164917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 b="0" i="0" u="none" strike="noStrike" cap="none">
                <a:solidFill>
                  <a:srgbClr val="8FA1CF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400" b="0" i="0" u="none" strike="noStrike" cap="none">
              <a:solidFill>
                <a:srgbClr val="8FA1C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6"/>
          <p:cNvSpPr txBox="1">
            <a:spLocks noGrp="1"/>
          </p:cNvSpPr>
          <p:nvPr>
            <p:ph type="title"/>
          </p:nvPr>
        </p:nvSpPr>
        <p:spPr>
          <a:xfrm>
            <a:off x="508001" y="1448991"/>
            <a:ext cx="6447600" cy="19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Trebuchet MS"/>
              <a:buNone/>
              <a:defRPr sz="3300" b="0" cap="none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05" name="Google Shape;205;p36"/>
          <p:cNvSpPr txBox="1">
            <a:spLocks noGrp="1"/>
          </p:cNvSpPr>
          <p:nvPr>
            <p:ph type="body" idx="1"/>
          </p:nvPr>
        </p:nvSpPr>
        <p:spPr>
          <a:xfrm>
            <a:off x="508001" y="3395586"/>
            <a:ext cx="6447600" cy="11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3F3F3F"/>
                </a:solidFill>
              </a:defRPr>
            </a:lvl1pPr>
            <a:lvl2pPr marL="914400" lvl="1" indent="-228600" algn="l" rtl="0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888888"/>
                </a:solidFill>
              </a:defRPr>
            </a:lvl2pPr>
            <a:lvl3pPr marL="1371600" lvl="2" indent="-228600" algn="l" rtl="0">
              <a:spcBef>
                <a:spcPts val="800"/>
              </a:spcBef>
              <a:spcAft>
                <a:spcPts val="0"/>
              </a:spcAft>
              <a:buSzPts val="1000"/>
              <a:buNone/>
              <a:defRPr sz="1200">
                <a:solidFill>
                  <a:srgbClr val="888888"/>
                </a:solidFill>
              </a:defRPr>
            </a:lvl3pPr>
            <a:lvl4pPr marL="1828800" lvl="3" indent="-228600" algn="l" rtl="0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4pPr>
            <a:lvl5pPr marL="2286000" lvl="4" indent="-228600" algn="l" rtl="0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5pPr>
            <a:lvl6pPr marL="2743200" lvl="5" indent="-228600" algn="l" rtl="0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6pPr>
            <a:lvl7pPr marL="3200400" lvl="6" indent="-228600" algn="l" rtl="0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7pPr>
            <a:lvl8pPr marL="3657600" lvl="7" indent="-228600" algn="l" rtl="0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8pPr>
            <a:lvl9pPr marL="4114800" lvl="8" indent="-228600" algn="l" rtl="0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6" name="Google Shape;206;p36"/>
          <p:cNvSpPr txBox="1">
            <a:spLocks noGrp="1"/>
          </p:cNvSpPr>
          <p:nvPr>
            <p:ph type="dt" idx="10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36"/>
          <p:cNvSpPr txBox="1">
            <a:spLocks noGrp="1"/>
          </p:cNvSpPr>
          <p:nvPr>
            <p:ph type="ftr" idx="11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08" name="Google Shape;208;p36"/>
          <p:cNvSpPr txBox="1">
            <a:spLocks noGrp="1"/>
          </p:cNvSpPr>
          <p:nvPr>
            <p:ph type="sldNum" idx="12"/>
          </p:nvPr>
        </p:nvSpPr>
        <p:spPr>
          <a:xfrm>
            <a:off x="6442997" y="4531022"/>
            <a:ext cx="5127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Name Card">
  <p:cSld name="Quote Name Card"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7"/>
          <p:cNvSpPr txBox="1">
            <a:spLocks noGrp="1"/>
          </p:cNvSpPr>
          <p:nvPr>
            <p:ph type="title"/>
          </p:nvPr>
        </p:nvSpPr>
        <p:spPr>
          <a:xfrm>
            <a:off x="698501" y="457200"/>
            <a:ext cx="6070500" cy="22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Trebuchet MS"/>
              <a:buNone/>
              <a:defRPr sz="3300" b="0" cap="none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11" name="Google Shape;211;p37"/>
          <p:cNvSpPr txBox="1">
            <a:spLocks noGrp="1"/>
          </p:cNvSpPr>
          <p:nvPr>
            <p:ph type="body" idx="1"/>
          </p:nvPr>
        </p:nvSpPr>
        <p:spPr>
          <a:xfrm>
            <a:off x="507999" y="3009900"/>
            <a:ext cx="6447600" cy="3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457200" lvl="0" indent="-228600" algn="l" rtl="0">
              <a:spcBef>
                <a:spcPts val="800"/>
              </a:spcBef>
              <a:spcAft>
                <a:spcPts val="0"/>
              </a:spcAft>
              <a:buSzPts val="1400"/>
              <a:buFont typeface="Trebuchet MS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 rtl="0">
              <a:spcBef>
                <a:spcPts val="800"/>
              </a:spcBef>
              <a:spcAft>
                <a:spcPts val="0"/>
              </a:spcAft>
              <a:buSzPts val="1000"/>
              <a:buFont typeface="Trebuchet MS"/>
              <a:buNone/>
              <a:defRPr/>
            </a:lvl2pPr>
            <a:lvl3pPr marL="1371600" lvl="2" indent="-228600" algn="l" rtl="0">
              <a:spcBef>
                <a:spcPts val="800"/>
              </a:spcBef>
              <a:spcAft>
                <a:spcPts val="0"/>
              </a:spcAft>
              <a:buSzPts val="800"/>
              <a:buFont typeface="Trebuchet MS"/>
              <a:buNone/>
              <a:defRPr/>
            </a:lvl3pPr>
            <a:lvl4pPr marL="1828800" lvl="3" indent="-228600" algn="l" rtl="0">
              <a:spcBef>
                <a:spcPts val="800"/>
              </a:spcBef>
              <a:spcAft>
                <a:spcPts val="0"/>
              </a:spcAft>
              <a:buSzPts val="700"/>
              <a:buFont typeface="Trebuchet MS"/>
              <a:buNone/>
              <a:defRPr/>
            </a:lvl4pPr>
            <a:lvl5pPr marL="2286000" lvl="4" indent="-228600" algn="l" rtl="0">
              <a:spcBef>
                <a:spcPts val="800"/>
              </a:spcBef>
              <a:spcAft>
                <a:spcPts val="0"/>
              </a:spcAft>
              <a:buSzPts val="700"/>
              <a:buFont typeface="Trebuchet MS"/>
              <a:buNone/>
              <a:defRPr/>
            </a:lvl5pPr>
            <a:lvl6pPr marL="2743200" lvl="5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marL="3200400" lvl="6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marL="3657600" lvl="7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marL="4114800" lvl="8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>
            <a:endParaRPr/>
          </a:p>
        </p:txBody>
      </p:sp>
      <p:sp>
        <p:nvSpPr>
          <p:cNvPr id="212" name="Google Shape;212;p37"/>
          <p:cNvSpPr txBox="1">
            <a:spLocks noGrp="1"/>
          </p:cNvSpPr>
          <p:nvPr>
            <p:ph type="body" idx="2"/>
          </p:nvPr>
        </p:nvSpPr>
        <p:spPr>
          <a:xfrm>
            <a:off x="508001" y="3395586"/>
            <a:ext cx="6447600" cy="11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7F7F7F"/>
                </a:solidFill>
              </a:defRPr>
            </a:lvl1pPr>
            <a:lvl2pPr marL="914400" lvl="1" indent="-228600" algn="l" rtl="0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888888"/>
                </a:solidFill>
              </a:defRPr>
            </a:lvl2pPr>
            <a:lvl3pPr marL="1371600" lvl="2" indent="-228600" algn="l" rtl="0">
              <a:spcBef>
                <a:spcPts val="800"/>
              </a:spcBef>
              <a:spcAft>
                <a:spcPts val="0"/>
              </a:spcAft>
              <a:buSzPts val="1000"/>
              <a:buNone/>
              <a:defRPr sz="1200">
                <a:solidFill>
                  <a:srgbClr val="888888"/>
                </a:solidFill>
              </a:defRPr>
            </a:lvl3pPr>
            <a:lvl4pPr marL="1828800" lvl="3" indent="-228600" algn="l" rtl="0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4pPr>
            <a:lvl5pPr marL="2286000" lvl="4" indent="-228600" algn="l" rtl="0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5pPr>
            <a:lvl6pPr marL="2743200" lvl="5" indent="-228600" algn="l" rtl="0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6pPr>
            <a:lvl7pPr marL="3200400" lvl="6" indent="-228600" algn="l" rtl="0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7pPr>
            <a:lvl8pPr marL="3657600" lvl="7" indent="-228600" algn="l" rtl="0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8pPr>
            <a:lvl9pPr marL="4114800" lvl="8" indent="-228600" algn="l" rtl="0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13" name="Google Shape;213;p37"/>
          <p:cNvSpPr txBox="1">
            <a:spLocks noGrp="1"/>
          </p:cNvSpPr>
          <p:nvPr>
            <p:ph type="dt" idx="10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14" name="Google Shape;214;p37"/>
          <p:cNvSpPr txBox="1">
            <a:spLocks noGrp="1"/>
          </p:cNvSpPr>
          <p:nvPr>
            <p:ph type="ftr" idx="11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15" name="Google Shape;215;p37"/>
          <p:cNvSpPr txBox="1">
            <a:spLocks noGrp="1"/>
          </p:cNvSpPr>
          <p:nvPr>
            <p:ph type="sldNum" idx="12"/>
          </p:nvPr>
        </p:nvSpPr>
        <p:spPr>
          <a:xfrm>
            <a:off x="6442997" y="4531022"/>
            <a:ext cx="5127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16" name="Google Shape;216;p37"/>
          <p:cNvSpPr txBox="1"/>
          <p:nvPr/>
        </p:nvSpPr>
        <p:spPr>
          <a:xfrm>
            <a:off x="406402" y="592784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 b="0" i="0" u="none" strike="noStrike" cap="none">
                <a:solidFill>
                  <a:srgbClr val="8FA1CF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1100"/>
          </a:p>
        </p:txBody>
      </p:sp>
      <p:sp>
        <p:nvSpPr>
          <p:cNvPr id="217" name="Google Shape;217;p37"/>
          <p:cNvSpPr txBox="1"/>
          <p:nvPr/>
        </p:nvSpPr>
        <p:spPr>
          <a:xfrm>
            <a:off x="6669758" y="2164917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 b="0" i="0" u="none" strike="noStrike" cap="none">
                <a:solidFill>
                  <a:srgbClr val="8FA1CF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10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ue or False">
  <p:cSld name="True or False"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8"/>
          <p:cNvSpPr txBox="1">
            <a:spLocks noGrp="1"/>
          </p:cNvSpPr>
          <p:nvPr>
            <p:ph type="title"/>
          </p:nvPr>
        </p:nvSpPr>
        <p:spPr>
          <a:xfrm>
            <a:off x="514349" y="457200"/>
            <a:ext cx="6441000" cy="22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Trebuchet MS"/>
              <a:buNone/>
              <a:defRPr sz="3300" b="0" cap="none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20" name="Google Shape;220;p38"/>
          <p:cNvSpPr txBox="1">
            <a:spLocks noGrp="1"/>
          </p:cNvSpPr>
          <p:nvPr>
            <p:ph type="body" idx="1"/>
          </p:nvPr>
        </p:nvSpPr>
        <p:spPr>
          <a:xfrm>
            <a:off x="507999" y="3009900"/>
            <a:ext cx="6447600" cy="3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457200" lvl="0" indent="-228600" algn="l" rtl="0">
              <a:spcBef>
                <a:spcPts val="800"/>
              </a:spcBef>
              <a:spcAft>
                <a:spcPts val="0"/>
              </a:spcAft>
              <a:buSzPts val="1400"/>
              <a:buFont typeface="Trebuchet MS"/>
              <a:buNone/>
              <a:defRPr sz="1800">
                <a:solidFill>
                  <a:schemeClr val="accent1"/>
                </a:solidFill>
              </a:defRPr>
            </a:lvl1pPr>
            <a:lvl2pPr marL="914400" lvl="1" indent="-228600" algn="l" rtl="0">
              <a:spcBef>
                <a:spcPts val="800"/>
              </a:spcBef>
              <a:spcAft>
                <a:spcPts val="0"/>
              </a:spcAft>
              <a:buSzPts val="1000"/>
              <a:buFont typeface="Trebuchet MS"/>
              <a:buNone/>
              <a:defRPr/>
            </a:lvl2pPr>
            <a:lvl3pPr marL="1371600" lvl="2" indent="-228600" algn="l" rtl="0">
              <a:spcBef>
                <a:spcPts val="800"/>
              </a:spcBef>
              <a:spcAft>
                <a:spcPts val="0"/>
              </a:spcAft>
              <a:buSzPts val="800"/>
              <a:buFont typeface="Trebuchet MS"/>
              <a:buNone/>
              <a:defRPr/>
            </a:lvl3pPr>
            <a:lvl4pPr marL="1828800" lvl="3" indent="-228600" algn="l" rtl="0">
              <a:spcBef>
                <a:spcPts val="800"/>
              </a:spcBef>
              <a:spcAft>
                <a:spcPts val="0"/>
              </a:spcAft>
              <a:buSzPts val="700"/>
              <a:buFont typeface="Trebuchet MS"/>
              <a:buNone/>
              <a:defRPr/>
            </a:lvl4pPr>
            <a:lvl5pPr marL="2286000" lvl="4" indent="-228600" algn="l" rtl="0">
              <a:spcBef>
                <a:spcPts val="800"/>
              </a:spcBef>
              <a:spcAft>
                <a:spcPts val="0"/>
              </a:spcAft>
              <a:buSzPts val="700"/>
              <a:buFont typeface="Trebuchet MS"/>
              <a:buNone/>
              <a:defRPr/>
            </a:lvl5pPr>
            <a:lvl6pPr marL="2743200" lvl="5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marL="3200400" lvl="6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marL="3657600" lvl="7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marL="4114800" lvl="8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>
            <a:endParaRPr/>
          </a:p>
        </p:txBody>
      </p:sp>
      <p:sp>
        <p:nvSpPr>
          <p:cNvPr id="221" name="Google Shape;221;p38"/>
          <p:cNvSpPr txBox="1">
            <a:spLocks noGrp="1"/>
          </p:cNvSpPr>
          <p:nvPr>
            <p:ph type="body" idx="2"/>
          </p:nvPr>
        </p:nvSpPr>
        <p:spPr>
          <a:xfrm>
            <a:off x="508001" y="3395586"/>
            <a:ext cx="6447600" cy="11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7F7F7F"/>
                </a:solidFill>
              </a:defRPr>
            </a:lvl1pPr>
            <a:lvl2pPr marL="914400" lvl="1" indent="-228600" algn="l" rtl="0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888888"/>
                </a:solidFill>
              </a:defRPr>
            </a:lvl2pPr>
            <a:lvl3pPr marL="1371600" lvl="2" indent="-228600" algn="l" rtl="0">
              <a:spcBef>
                <a:spcPts val="800"/>
              </a:spcBef>
              <a:spcAft>
                <a:spcPts val="0"/>
              </a:spcAft>
              <a:buSzPts val="1000"/>
              <a:buNone/>
              <a:defRPr sz="1200">
                <a:solidFill>
                  <a:srgbClr val="888888"/>
                </a:solidFill>
              </a:defRPr>
            </a:lvl3pPr>
            <a:lvl4pPr marL="1828800" lvl="3" indent="-228600" algn="l" rtl="0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4pPr>
            <a:lvl5pPr marL="2286000" lvl="4" indent="-228600" algn="l" rtl="0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5pPr>
            <a:lvl6pPr marL="2743200" lvl="5" indent="-228600" algn="l" rtl="0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6pPr>
            <a:lvl7pPr marL="3200400" lvl="6" indent="-228600" algn="l" rtl="0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7pPr>
            <a:lvl8pPr marL="3657600" lvl="7" indent="-228600" algn="l" rtl="0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8pPr>
            <a:lvl9pPr marL="4114800" lvl="8" indent="-228600" algn="l" rtl="0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22" name="Google Shape;222;p38"/>
          <p:cNvSpPr txBox="1">
            <a:spLocks noGrp="1"/>
          </p:cNvSpPr>
          <p:nvPr>
            <p:ph type="dt" idx="10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23" name="Google Shape;223;p38"/>
          <p:cNvSpPr txBox="1">
            <a:spLocks noGrp="1"/>
          </p:cNvSpPr>
          <p:nvPr>
            <p:ph type="ftr" idx="11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24" name="Google Shape;224;p38"/>
          <p:cNvSpPr txBox="1">
            <a:spLocks noGrp="1"/>
          </p:cNvSpPr>
          <p:nvPr>
            <p:ph type="sldNum" idx="12"/>
          </p:nvPr>
        </p:nvSpPr>
        <p:spPr>
          <a:xfrm>
            <a:off x="6442997" y="4531022"/>
            <a:ext cx="5127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9"/>
          <p:cNvSpPr txBox="1">
            <a:spLocks noGrp="1"/>
          </p:cNvSpPr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27" name="Google Shape;227;p39"/>
          <p:cNvSpPr txBox="1">
            <a:spLocks noGrp="1"/>
          </p:cNvSpPr>
          <p:nvPr>
            <p:ph type="body" idx="1"/>
          </p:nvPr>
        </p:nvSpPr>
        <p:spPr>
          <a:xfrm rot="5400000">
            <a:off x="2276402" y="-148058"/>
            <a:ext cx="2910600" cy="64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marL="914400" lvl="1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marL="1371600" lvl="2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marL="1828800" lvl="3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marL="2286000" lvl="4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marL="2743200" lvl="5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marL="3200400" lvl="6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marL="3657600" lvl="7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marL="4114800" lvl="8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>
            <a:endParaRPr/>
          </a:p>
        </p:txBody>
      </p:sp>
      <p:sp>
        <p:nvSpPr>
          <p:cNvPr id="228" name="Google Shape;228;p39"/>
          <p:cNvSpPr txBox="1">
            <a:spLocks noGrp="1"/>
          </p:cNvSpPr>
          <p:nvPr>
            <p:ph type="dt" idx="10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29" name="Google Shape;229;p39"/>
          <p:cNvSpPr txBox="1">
            <a:spLocks noGrp="1"/>
          </p:cNvSpPr>
          <p:nvPr>
            <p:ph type="ftr" idx="11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30" name="Google Shape;230;p39"/>
          <p:cNvSpPr txBox="1">
            <a:spLocks noGrp="1"/>
          </p:cNvSpPr>
          <p:nvPr>
            <p:ph type="sldNum" idx="12"/>
          </p:nvPr>
        </p:nvSpPr>
        <p:spPr>
          <a:xfrm>
            <a:off x="6442997" y="4531022"/>
            <a:ext cx="5127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40"/>
          <p:cNvSpPr txBox="1">
            <a:spLocks noGrp="1"/>
          </p:cNvSpPr>
          <p:nvPr>
            <p:ph type="title"/>
          </p:nvPr>
        </p:nvSpPr>
        <p:spPr>
          <a:xfrm rot="5400000">
            <a:off x="4495662" y="1937249"/>
            <a:ext cx="3938700" cy="97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33" name="Google Shape;233;p40"/>
          <p:cNvSpPr txBox="1">
            <a:spLocks noGrp="1"/>
          </p:cNvSpPr>
          <p:nvPr>
            <p:ph type="body" idx="1"/>
          </p:nvPr>
        </p:nvSpPr>
        <p:spPr>
          <a:xfrm rot="5400000">
            <a:off x="1186264" y="-220950"/>
            <a:ext cx="3938700" cy="529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marL="914400" lvl="1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marL="1371600" lvl="2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marL="1828800" lvl="3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marL="2286000" lvl="4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marL="2743200" lvl="5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marL="3200400" lvl="6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marL="3657600" lvl="7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marL="4114800" lvl="8" indent="-298450" algn="l" rtl="0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>
            <a:endParaRPr/>
          </a:p>
        </p:txBody>
      </p:sp>
      <p:sp>
        <p:nvSpPr>
          <p:cNvPr id="234" name="Google Shape;234;p40"/>
          <p:cNvSpPr txBox="1">
            <a:spLocks noGrp="1"/>
          </p:cNvSpPr>
          <p:nvPr>
            <p:ph type="dt" idx="10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35" name="Google Shape;235;p40"/>
          <p:cNvSpPr txBox="1">
            <a:spLocks noGrp="1"/>
          </p:cNvSpPr>
          <p:nvPr>
            <p:ph type="ftr" idx="11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36" name="Google Shape;236;p40"/>
          <p:cNvSpPr txBox="1">
            <a:spLocks noGrp="1"/>
          </p:cNvSpPr>
          <p:nvPr>
            <p:ph type="sldNum" idx="12"/>
          </p:nvPr>
        </p:nvSpPr>
        <p:spPr>
          <a:xfrm>
            <a:off x="6442997" y="4531022"/>
            <a:ext cx="5127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 i="0" u="none" strike="noStrike" cap="none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</p:sldLayoutIdLst>
  <mc:AlternateContent xmlns:mc="http://schemas.openxmlformats.org/markup-compatibility/2006" xmlns:p14="http://schemas.microsoft.com/office/powerpoint/2010/main">
    <mc:Choice Requires="p14">
      <p:transition spd="slow" p14:dur="1200">
        <p:push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oogle Shape;104;p24"/>
          <p:cNvGrpSpPr/>
          <p:nvPr/>
        </p:nvGrpSpPr>
        <p:grpSpPr>
          <a:xfrm>
            <a:off x="0" y="-6350"/>
            <a:ext cx="9144100" cy="5149935"/>
            <a:chOff x="0" y="-8467"/>
            <a:chExt cx="12192133" cy="6866580"/>
          </a:xfrm>
        </p:grpSpPr>
        <p:cxnSp>
          <p:nvCxnSpPr>
            <p:cNvPr id="105" name="Google Shape;105;p24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6" name="Google Shape;106;p24"/>
            <p:cNvCxnSpPr/>
            <p:nvPr/>
          </p:nvCxnSpPr>
          <p:spPr>
            <a:xfrm flipH="1">
              <a:off x="7425125" y="3681413"/>
              <a:ext cx="4763700" cy="3176700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07" name="Google Shape;107;p24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0"/>
              </a:schemeClr>
            </a:solidFill>
            <a:ln>
              <a:noFill/>
            </a:ln>
          </p:spPr>
        </p:sp>
        <p:sp>
          <p:nvSpPr>
            <p:cNvPr id="108" name="Google Shape;108;p24"/>
            <p:cNvSpPr/>
            <p:nvPr/>
          </p:nvSpPr>
          <p:spPr>
            <a:xfrm>
              <a:off x="9603442" y="-8467"/>
              <a:ext cx="258617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09" name="Google Shape;109;p24"/>
            <p:cNvSpPr/>
            <p:nvPr/>
          </p:nvSpPr>
          <p:spPr>
            <a:xfrm>
              <a:off x="8932333" y="3048000"/>
              <a:ext cx="3259800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0"/>
              </a:schemeClr>
            </a:solidFill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4"/>
            <p:cNvSpPr/>
            <p:nvPr/>
          </p:nvSpPr>
          <p:spPr>
            <a:xfrm>
              <a:off x="9334500" y="-8467"/>
              <a:ext cx="2850868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477B2">
                <a:alpha val="69800"/>
              </a:srgbClr>
            </a:solidFill>
            <a:ln>
              <a:noFill/>
            </a:ln>
          </p:spPr>
        </p:sp>
        <p:sp>
          <p:nvSpPr>
            <p:cNvPr id="111" name="Google Shape;111;p24"/>
            <p:cNvSpPr/>
            <p:nvPr/>
          </p:nvSpPr>
          <p:spPr>
            <a:xfrm>
              <a:off x="10898730" y="-8467"/>
              <a:ext cx="1290094" cy="6858000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8FA1CF">
                <a:alpha val="69800"/>
              </a:srgbClr>
            </a:solidFill>
            <a:ln>
              <a:noFill/>
            </a:ln>
          </p:spPr>
        </p:sp>
        <p:sp>
          <p:nvSpPr>
            <p:cNvPr id="112" name="Google Shape;112;p24"/>
            <p:cNvSpPr/>
            <p:nvPr/>
          </p:nvSpPr>
          <p:spPr>
            <a:xfrm>
              <a:off x="10938999" y="-8467"/>
              <a:ext cx="1249825" cy="6858000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9"/>
              </a:schemeClr>
            </a:solidFill>
            <a:ln>
              <a:noFill/>
            </a:ln>
          </p:spPr>
        </p:sp>
        <p:sp>
          <p:nvSpPr>
            <p:cNvPr id="113" name="Google Shape;113;p24"/>
            <p:cNvSpPr/>
            <p:nvPr/>
          </p:nvSpPr>
          <p:spPr>
            <a:xfrm>
              <a:off x="10371666" y="3589867"/>
              <a:ext cx="1817100" cy="32682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4"/>
            <p:cNvSpPr/>
            <p:nvPr/>
          </p:nvSpPr>
          <p:spPr>
            <a:xfrm>
              <a:off x="0" y="4013200"/>
              <a:ext cx="448800" cy="28449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4710"/>
              </a:schemeClr>
            </a:solidFill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5" name="Google Shape;115;p24"/>
          <p:cNvSpPr txBox="1">
            <a:spLocks noGrp="1"/>
          </p:cNvSpPr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Trebuchet MS"/>
              <a:buNone/>
              <a:defRPr sz="2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6" name="Google Shape;116;p24"/>
          <p:cNvSpPr txBox="1">
            <a:spLocks noGrp="1"/>
          </p:cNvSpPr>
          <p:nvPr>
            <p:ph type="body" idx="1"/>
          </p:nvPr>
        </p:nvSpPr>
        <p:spPr>
          <a:xfrm>
            <a:off x="508000" y="1620442"/>
            <a:ext cx="6447600" cy="291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29845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921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794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Char char="►"/>
              <a:defRPr sz="11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7305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Char char="►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7305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Char char="►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7305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Char char="►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7305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Char char="►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7305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Char char="►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7305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Char char="►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7" name="Google Shape;117;p24"/>
          <p:cNvSpPr txBox="1">
            <a:spLocks noGrp="1"/>
          </p:cNvSpPr>
          <p:nvPr>
            <p:ph type="dt" idx="10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100"/>
              <a:buNone/>
              <a:defRPr sz="7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8" name="Google Shape;118;p24"/>
          <p:cNvSpPr txBox="1">
            <a:spLocks noGrp="1"/>
          </p:cNvSpPr>
          <p:nvPr>
            <p:ph type="ftr" idx="11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7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9" name="Google Shape;119;p24"/>
          <p:cNvSpPr txBox="1">
            <a:spLocks noGrp="1"/>
          </p:cNvSpPr>
          <p:nvPr>
            <p:ph type="sldNum" idx="12"/>
          </p:nvPr>
        </p:nvSpPr>
        <p:spPr>
          <a:xfrm>
            <a:off x="6442997" y="4531022"/>
            <a:ext cx="5127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Relationship Id="rId6" Type="http://schemas.openxmlformats.org/officeDocument/2006/relationships/hyperlink" Target="http://www.crossroadsrotherham.co.uk/" TargetMode="External"/><Relationship Id="rId5" Type="http://schemas.openxmlformats.org/officeDocument/2006/relationships/hyperlink" Target="mailto:info@crossroadsrotherham.co.uk" TargetMode="Externa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toE8Nr2mXMKJwPxv7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41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</a:pPr>
            <a:endParaRPr/>
          </a:p>
        </p:txBody>
      </p:sp>
      <p:sp>
        <p:nvSpPr>
          <p:cNvPr id="242" name="Google Shape;242;p41"/>
          <p:cNvSpPr txBox="1">
            <a:spLocks noGrp="1"/>
          </p:cNvSpPr>
          <p:nvPr>
            <p:ph type="subTitle" idx="1"/>
          </p:nvPr>
        </p:nvSpPr>
        <p:spPr>
          <a:xfrm>
            <a:off x="311700" y="3234125"/>
            <a:ext cx="8520600" cy="81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95"/>
              <a:buNone/>
            </a:pPr>
            <a:r>
              <a:rPr lang="en-GB" sz="3500" b="1">
                <a:solidFill>
                  <a:srgbClr val="222222"/>
                </a:solidFill>
              </a:rPr>
              <a:t>Let’s Talk… Carers</a:t>
            </a:r>
            <a:endParaRPr sz="3500" b="1">
              <a:solidFill>
                <a:srgbClr val="222222"/>
              </a:solidFill>
            </a:endParaRPr>
          </a:p>
        </p:txBody>
      </p:sp>
      <p:pic>
        <p:nvPicPr>
          <p:cNvPr id="243" name="Google Shape;243;p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09683" y="1141033"/>
            <a:ext cx="7259250" cy="1656150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Google Shape;244;p4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50"/>
          <p:cNvSpPr txBox="1"/>
          <p:nvPr/>
        </p:nvSpPr>
        <p:spPr>
          <a:xfrm>
            <a:off x="7122523" y="1871"/>
            <a:ext cx="1851900" cy="4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</a:pPr>
            <a:endParaRPr sz="2400" b="1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27" name="Google Shape;327;p50"/>
          <p:cNvPicPr preferRelativeResize="0"/>
          <p:nvPr/>
        </p:nvPicPr>
        <p:blipFill rotWithShape="1">
          <a:blip r:embed="rId3">
            <a:alphaModFix/>
          </a:blip>
          <a:srcRect l="19703" t="19338" r="20207" b="10745"/>
          <a:stretch/>
        </p:blipFill>
        <p:spPr>
          <a:xfrm>
            <a:off x="380159" y="4277874"/>
            <a:ext cx="690168" cy="635393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Google Shape;328;p5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91457" y="4277875"/>
            <a:ext cx="1003103" cy="635392"/>
          </a:xfrm>
          <a:prstGeom prst="rect">
            <a:avLst/>
          </a:prstGeom>
          <a:noFill/>
          <a:ln>
            <a:noFill/>
          </a:ln>
        </p:spPr>
      </p:pic>
      <p:sp>
        <p:nvSpPr>
          <p:cNvPr id="329" name="Google Shape;329;p50"/>
          <p:cNvSpPr txBox="1">
            <a:spLocks noGrp="1"/>
          </p:cNvSpPr>
          <p:nvPr>
            <p:ph type="body" idx="1"/>
          </p:nvPr>
        </p:nvSpPr>
        <p:spPr>
          <a:xfrm>
            <a:off x="380159" y="430006"/>
            <a:ext cx="8594100" cy="371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254000" lvl="0" indent="-152400" algn="l" rtl="0">
              <a:spcBef>
                <a:spcPts val="0"/>
              </a:spcBef>
              <a:spcAft>
                <a:spcPts val="0"/>
              </a:spcAft>
              <a:buClr>
                <a:srgbClr val="143F6A"/>
              </a:buClr>
              <a:buSzPts val="1700"/>
              <a:buNone/>
            </a:pPr>
            <a:endParaRPr sz="2100"/>
          </a:p>
          <a:p>
            <a:pPr marL="254000" lvl="0" indent="-26035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700"/>
              <a:buChar char="►"/>
            </a:pPr>
            <a:r>
              <a:rPr lang="en-GB" sz="2100"/>
              <a:t>Carers Resilience Service (CRS):</a:t>
            </a:r>
            <a:endParaRPr/>
          </a:p>
          <a:p>
            <a:pPr marL="558800" lvl="1" indent="-2159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Char char="►"/>
            </a:pPr>
            <a:r>
              <a:rPr lang="en-GB" sz="1500"/>
              <a:t>Support carers of people with dementia diagnosis</a:t>
            </a:r>
            <a:endParaRPr sz="1500"/>
          </a:p>
          <a:p>
            <a:pPr marL="558800" lvl="1" indent="-2159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Char char="►"/>
            </a:pPr>
            <a:r>
              <a:rPr lang="en-GB" sz="1500"/>
              <a:t>Work in collaboration with the Alzheimers Society – dedicated Dementia Advisors</a:t>
            </a:r>
            <a:endParaRPr/>
          </a:p>
          <a:p>
            <a:pPr marL="558800" lvl="1" indent="-2159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Char char="►"/>
            </a:pPr>
            <a:r>
              <a:rPr lang="en-GB" sz="1500"/>
              <a:t>Support GP surgeries across the borough with training such as This is Me,                       Herbert Protocol, Carer Recognition</a:t>
            </a:r>
            <a:endParaRPr/>
          </a:p>
          <a:p>
            <a:pPr marL="558800" lvl="1" indent="-2159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Char char="►"/>
            </a:pPr>
            <a:r>
              <a:rPr lang="en-GB" sz="1500"/>
              <a:t>Carer drop in clinics at GP surgeries</a:t>
            </a:r>
            <a:endParaRPr sz="1500"/>
          </a:p>
          <a:p>
            <a:pPr marL="558800" lvl="1" indent="-2159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Char char="►"/>
            </a:pPr>
            <a:r>
              <a:rPr lang="en-GB" sz="1500"/>
              <a:t>Offer coping techniques to carers of those with dementia</a:t>
            </a:r>
            <a:endParaRPr sz="1500"/>
          </a:p>
          <a:p>
            <a:pPr marL="558800" lvl="1" indent="-2159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Char char="►"/>
            </a:pPr>
            <a:r>
              <a:rPr lang="en-GB" sz="1500"/>
              <a:t>Signpost to other Crossroads services</a:t>
            </a:r>
            <a:endParaRPr/>
          </a:p>
          <a:p>
            <a:pPr marL="558800" lvl="1" indent="-2159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Char char="►"/>
            </a:pPr>
            <a:r>
              <a:rPr lang="en-GB" sz="1500"/>
              <a:t>Work in collaboration with Age UK for benefits checks</a:t>
            </a: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700"/>
              <a:buNone/>
            </a:pPr>
            <a:endParaRPr sz="800"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700"/>
              <a:buNone/>
            </a:pPr>
            <a:endParaRPr sz="800"/>
          </a:p>
          <a:p>
            <a:pPr marL="254000" lvl="0" indent="-1778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None/>
            </a:pPr>
            <a:endParaRPr sz="1500"/>
          </a:p>
          <a:p>
            <a:pPr marL="254000" lvl="0" indent="-1778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None/>
            </a:pPr>
            <a:endParaRPr sz="1500"/>
          </a:p>
          <a:p>
            <a:pPr marL="254000" lvl="0" indent="-1778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None/>
            </a:pPr>
            <a:endParaRPr sz="1500"/>
          </a:p>
          <a:p>
            <a:pPr marL="254000" lvl="0" indent="-1270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900"/>
              <a:buNone/>
            </a:pPr>
            <a:endParaRPr sz="2400"/>
          </a:p>
          <a:p>
            <a:pPr marL="254000" lvl="0" indent="-1778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None/>
            </a:pPr>
            <a:endParaRPr sz="1500"/>
          </a:p>
          <a:p>
            <a:pPr marL="254000" lvl="0" indent="-1778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None/>
            </a:pPr>
            <a:endParaRPr sz="1500"/>
          </a:p>
          <a:p>
            <a:pPr marL="254000" lvl="0" indent="-1778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None/>
            </a:pPr>
            <a:endParaRPr sz="1500"/>
          </a:p>
        </p:txBody>
      </p:sp>
      <p:sp>
        <p:nvSpPr>
          <p:cNvPr id="330" name="Google Shape;330;p50"/>
          <p:cNvSpPr/>
          <p:nvPr/>
        </p:nvSpPr>
        <p:spPr>
          <a:xfrm>
            <a:off x="2798957" y="0"/>
            <a:ext cx="3546000" cy="4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0" i="0" u="none" strike="noStrike" cap="none">
                <a:solidFill>
                  <a:srgbClr val="143F6A"/>
                </a:solidFill>
                <a:latin typeface="Trebuchet MS"/>
                <a:ea typeface="Trebuchet MS"/>
                <a:cs typeface="Trebuchet MS"/>
                <a:sym typeface="Trebuchet MS"/>
              </a:rPr>
              <a:t>Carers Services</a:t>
            </a:r>
            <a:endParaRPr sz="2400" b="0" i="0" u="none" strike="noStrike" cap="none">
              <a:solidFill>
                <a:srgbClr val="143F6A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51"/>
          <p:cNvSpPr txBox="1"/>
          <p:nvPr/>
        </p:nvSpPr>
        <p:spPr>
          <a:xfrm>
            <a:off x="7122523" y="1871"/>
            <a:ext cx="1851900" cy="4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</a:pPr>
            <a:endParaRPr sz="2400" b="1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37" name="Google Shape;337;p51"/>
          <p:cNvPicPr preferRelativeResize="0"/>
          <p:nvPr/>
        </p:nvPicPr>
        <p:blipFill rotWithShape="1">
          <a:blip r:embed="rId3">
            <a:alphaModFix/>
          </a:blip>
          <a:srcRect l="19703" t="19338" r="20207" b="10745"/>
          <a:stretch/>
        </p:blipFill>
        <p:spPr>
          <a:xfrm>
            <a:off x="380159" y="4277874"/>
            <a:ext cx="690168" cy="635393"/>
          </a:xfrm>
          <a:prstGeom prst="rect">
            <a:avLst/>
          </a:prstGeom>
          <a:noFill/>
          <a:ln>
            <a:noFill/>
          </a:ln>
        </p:spPr>
      </p:pic>
      <p:pic>
        <p:nvPicPr>
          <p:cNvPr id="338" name="Google Shape;338;p5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91457" y="4277875"/>
            <a:ext cx="1003103" cy="635392"/>
          </a:xfrm>
          <a:prstGeom prst="rect">
            <a:avLst/>
          </a:prstGeom>
          <a:noFill/>
          <a:ln>
            <a:noFill/>
          </a:ln>
        </p:spPr>
      </p:pic>
      <p:sp>
        <p:nvSpPr>
          <p:cNvPr id="339" name="Google Shape;339;p51"/>
          <p:cNvSpPr txBox="1">
            <a:spLocks noGrp="1"/>
          </p:cNvSpPr>
          <p:nvPr>
            <p:ph type="body" idx="1"/>
          </p:nvPr>
        </p:nvSpPr>
        <p:spPr>
          <a:xfrm>
            <a:off x="380159" y="430006"/>
            <a:ext cx="8594100" cy="371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254000" lvl="0" indent="-152400" algn="l" rtl="0">
              <a:spcBef>
                <a:spcPts val="0"/>
              </a:spcBef>
              <a:spcAft>
                <a:spcPts val="0"/>
              </a:spcAft>
              <a:buClr>
                <a:srgbClr val="143F6A"/>
              </a:buClr>
              <a:buSzPts val="1700"/>
              <a:buNone/>
            </a:pPr>
            <a:endParaRPr sz="2100"/>
          </a:p>
          <a:p>
            <a:pPr marL="254000" lvl="0" indent="-26035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700"/>
              <a:buChar char="►"/>
            </a:pPr>
            <a:r>
              <a:rPr lang="en-GB" sz="2100"/>
              <a:t>Domiciliary Care Support</a:t>
            </a:r>
            <a:endParaRPr/>
          </a:p>
          <a:p>
            <a:pPr marL="558800" lvl="1" indent="-2159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Char char="►"/>
            </a:pPr>
            <a:r>
              <a:rPr lang="en-GB" sz="1500"/>
              <a:t>Funded care services for carer respite (30 hours respite)</a:t>
            </a:r>
            <a:endParaRPr sz="1500"/>
          </a:p>
          <a:p>
            <a:pPr marL="558800" lvl="1" indent="-2159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Char char="►"/>
            </a:pPr>
            <a:r>
              <a:rPr lang="en-GB" sz="1500"/>
              <a:t>Funded care service for dementia enabling (on going support)</a:t>
            </a:r>
            <a:endParaRPr/>
          </a:p>
          <a:p>
            <a:pPr marL="558800" lvl="1" indent="-2159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Char char="►"/>
            </a:pPr>
            <a:r>
              <a:rPr lang="en-GB" sz="1500"/>
              <a:t>Carer support contract with RMBC</a:t>
            </a:r>
            <a:endParaRPr/>
          </a:p>
          <a:p>
            <a:pPr marL="558800" lvl="1" indent="-2159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Char char="►"/>
            </a:pPr>
            <a:r>
              <a:rPr lang="en-GB" sz="1500"/>
              <a:t>SPS contract (20 hours carer respite)</a:t>
            </a:r>
            <a:endParaRPr/>
          </a:p>
          <a:p>
            <a:pPr marL="558800" lvl="1" indent="-2159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Char char="►"/>
            </a:pPr>
            <a:r>
              <a:rPr lang="en-GB" sz="1500"/>
              <a:t>Continuing Health clients</a:t>
            </a:r>
            <a:endParaRPr/>
          </a:p>
          <a:p>
            <a:pPr marL="558800" lvl="1" indent="-2159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Char char="►"/>
            </a:pPr>
            <a:r>
              <a:rPr lang="en-GB" sz="1500"/>
              <a:t>Private clients</a:t>
            </a:r>
            <a:endParaRPr/>
          </a:p>
          <a:p>
            <a:pPr marL="558800" lvl="1" indent="-2159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Char char="►"/>
            </a:pPr>
            <a:r>
              <a:rPr lang="en-GB" sz="1500"/>
              <a:t>RMBC funded clients</a:t>
            </a:r>
            <a:endParaRPr/>
          </a:p>
          <a:p>
            <a:pPr marL="342900" lvl="1" indent="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None/>
            </a:pPr>
            <a:endParaRPr sz="1500"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700"/>
              <a:buNone/>
            </a:pPr>
            <a:endParaRPr sz="800"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700"/>
              <a:buNone/>
            </a:pPr>
            <a:endParaRPr sz="800"/>
          </a:p>
          <a:p>
            <a:pPr marL="254000" lvl="0" indent="-1778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None/>
            </a:pPr>
            <a:endParaRPr sz="1500"/>
          </a:p>
          <a:p>
            <a:pPr marL="254000" lvl="0" indent="-1778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None/>
            </a:pPr>
            <a:endParaRPr sz="1500"/>
          </a:p>
          <a:p>
            <a:pPr marL="254000" lvl="0" indent="-1778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None/>
            </a:pPr>
            <a:endParaRPr sz="1500"/>
          </a:p>
          <a:p>
            <a:pPr marL="254000" lvl="0" indent="-1270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900"/>
              <a:buNone/>
            </a:pPr>
            <a:endParaRPr sz="2400"/>
          </a:p>
          <a:p>
            <a:pPr marL="254000" lvl="0" indent="-1778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None/>
            </a:pPr>
            <a:endParaRPr sz="1500"/>
          </a:p>
          <a:p>
            <a:pPr marL="254000" lvl="0" indent="-1778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None/>
            </a:pPr>
            <a:endParaRPr sz="1500"/>
          </a:p>
          <a:p>
            <a:pPr marL="254000" lvl="0" indent="-1778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None/>
            </a:pPr>
            <a:endParaRPr sz="1500"/>
          </a:p>
        </p:txBody>
      </p:sp>
      <p:sp>
        <p:nvSpPr>
          <p:cNvPr id="340" name="Google Shape;340;p51"/>
          <p:cNvSpPr/>
          <p:nvPr/>
        </p:nvSpPr>
        <p:spPr>
          <a:xfrm>
            <a:off x="2798957" y="0"/>
            <a:ext cx="3546000" cy="4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0" i="0" u="none" strike="noStrike" cap="none">
                <a:solidFill>
                  <a:srgbClr val="143F6A"/>
                </a:solidFill>
                <a:latin typeface="Trebuchet MS"/>
                <a:ea typeface="Trebuchet MS"/>
                <a:cs typeface="Trebuchet MS"/>
                <a:sym typeface="Trebuchet MS"/>
              </a:rPr>
              <a:t>Carers Services</a:t>
            </a:r>
            <a:endParaRPr sz="2400" b="0" i="0" u="none" strike="noStrike" cap="none">
              <a:solidFill>
                <a:srgbClr val="143F6A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52"/>
          <p:cNvSpPr txBox="1"/>
          <p:nvPr/>
        </p:nvSpPr>
        <p:spPr>
          <a:xfrm>
            <a:off x="7122523" y="1871"/>
            <a:ext cx="1851900" cy="4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</a:pPr>
            <a:endParaRPr sz="2400" b="1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47" name="Google Shape;347;p52"/>
          <p:cNvPicPr preferRelativeResize="0"/>
          <p:nvPr/>
        </p:nvPicPr>
        <p:blipFill rotWithShape="1">
          <a:blip r:embed="rId3">
            <a:alphaModFix/>
          </a:blip>
          <a:srcRect l="19703" t="19338" r="20207" b="10745"/>
          <a:stretch/>
        </p:blipFill>
        <p:spPr>
          <a:xfrm>
            <a:off x="380159" y="4277874"/>
            <a:ext cx="690168" cy="635393"/>
          </a:xfrm>
          <a:prstGeom prst="rect">
            <a:avLst/>
          </a:prstGeom>
          <a:noFill/>
          <a:ln>
            <a:noFill/>
          </a:ln>
        </p:spPr>
      </p:pic>
      <p:pic>
        <p:nvPicPr>
          <p:cNvPr id="348" name="Google Shape;348;p5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91457" y="4277875"/>
            <a:ext cx="1003103" cy="635392"/>
          </a:xfrm>
          <a:prstGeom prst="rect">
            <a:avLst/>
          </a:prstGeom>
          <a:noFill/>
          <a:ln>
            <a:noFill/>
          </a:ln>
        </p:spPr>
      </p:pic>
      <p:sp>
        <p:nvSpPr>
          <p:cNvPr id="349" name="Google Shape;349;p52"/>
          <p:cNvSpPr txBox="1">
            <a:spLocks noGrp="1"/>
          </p:cNvSpPr>
          <p:nvPr>
            <p:ph type="body" idx="1"/>
          </p:nvPr>
        </p:nvSpPr>
        <p:spPr>
          <a:xfrm>
            <a:off x="380159" y="430006"/>
            <a:ext cx="8594100" cy="371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254000" lvl="0" indent="-152400" algn="l" rtl="0">
              <a:spcBef>
                <a:spcPts val="0"/>
              </a:spcBef>
              <a:spcAft>
                <a:spcPts val="0"/>
              </a:spcAft>
              <a:buClr>
                <a:srgbClr val="143F6A"/>
              </a:buClr>
              <a:buSzPts val="1700"/>
              <a:buNone/>
            </a:pPr>
            <a:endParaRPr sz="2100"/>
          </a:p>
          <a:p>
            <a:pPr marL="254000" lvl="0" indent="-26035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700"/>
              <a:buChar char="►"/>
            </a:pPr>
            <a:r>
              <a:rPr lang="en-GB" sz="2100"/>
              <a:t>To access</a:t>
            </a:r>
            <a:endParaRPr/>
          </a:p>
          <a:p>
            <a:pPr marL="558800" lvl="1" indent="-2159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Char char="►"/>
            </a:pPr>
            <a:r>
              <a:rPr lang="en-GB" sz="1500"/>
              <a:t>Carers info &amp; support services</a:t>
            </a:r>
            <a:endParaRPr sz="1500"/>
          </a:p>
          <a:p>
            <a:pPr marL="863600" lvl="2" indent="-1778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000"/>
              <a:buChar char="►"/>
            </a:pPr>
            <a:r>
              <a:rPr lang="en-GB" sz="1200"/>
              <a:t>Telephone: 01709 360272</a:t>
            </a:r>
            <a:endParaRPr/>
          </a:p>
          <a:p>
            <a:pPr marL="863600" lvl="2" indent="-1778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000"/>
              <a:buChar char="►"/>
            </a:pPr>
            <a:r>
              <a:rPr lang="en-GB" sz="1200"/>
              <a:t>Email: </a:t>
            </a:r>
            <a:r>
              <a:rPr lang="en-GB" sz="1200" u="sng">
                <a:solidFill>
                  <a:schemeClr val="hlink"/>
                </a:solidFill>
                <a:hlinkClick r:id="rId5"/>
              </a:rPr>
              <a:t>info@crossroadsrotherham.co.uk</a:t>
            </a:r>
            <a:endParaRPr sz="1200"/>
          </a:p>
          <a:p>
            <a:pPr marL="863600" lvl="2" indent="-1778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000"/>
              <a:buChar char="►"/>
            </a:pPr>
            <a:r>
              <a:rPr lang="en-GB" sz="1200"/>
              <a:t>Website: </a:t>
            </a:r>
            <a:r>
              <a:rPr lang="en-GB" sz="1200" u="sng">
                <a:solidFill>
                  <a:schemeClr val="hlink"/>
                </a:solidFill>
                <a:hlinkClick r:id="rId6"/>
              </a:rPr>
              <a:t>www.crossroadsrotherham.co.uk</a:t>
            </a:r>
            <a:r>
              <a:rPr lang="en-GB" sz="1200"/>
              <a:t> </a:t>
            </a:r>
            <a:endParaRPr sz="1500"/>
          </a:p>
          <a:p>
            <a:pPr marL="558800" lvl="1" indent="-2159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Char char="►"/>
            </a:pPr>
            <a:r>
              <a:rPr lang="en-GB" sz="1500"/>
              <a:t>CRS – referrals from GP’s (opened up to memory service during pandemic)</a:t>
            </a:r>
            <a:endParaRPr/>
          </a:p>
          <a:p>
            <a:pPr marL="558800" lvl="1" indent="-2159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Char char="►"/>
            </a:pPr>
            <a:r>
              <a:rPr lang="en-GB" sz="1500"/>
              <a:t>Carer respite – access via self referral, CRS referral, memory service</a:t>
            </a:r>
            <a:endParaRPr sz="1500"/>
          </a:p>
          <a:p>
            <a:pPr marL="558800" lvl="1" indent="-2159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Char char="►"/>
            </a:pPr>
            <a:r>
              <a:rPr lang="en-GB" sz="1500"/>
              <a:t>Dementia Enabling – referrals only via the memory service</a:t>
            </a:r>
            <a:endParaRPr/>
          </a:p>
          <a:p>
            <a:pPr marL="558800" lvl="1" indent="-2159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Char char="►"/>
            </a:pPr>
            <a:r>
              <a:rPr lang="en-GB" sz="1500"/>
              <a:t>Carer support contract with RMBC – referrals from social services</a:t>
            </a:r>
            <a:endParaRPr/>
          </a:p>
          <a:p>
            <a:pPr marL="558800" lvl="1" indent="-2159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Char char="►"/>
            </a:pPr>
            <a:r>
              <a:rPr lang="en-GB" sz="1500"/>
              <a:t>SPS contract (20 hours carer respite) – referral from VAR (SPS advisors)</a:t>
            </a:r>
            <a:endParaRPr/>
          </a:p>
          <a:p>
            <a:pPr marL="342900" lvl="1" indent="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None/>
            </a:pPr>
            <a:endParaRPr sz="1500"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700"/>
              <a:buNone/>
            </a:pPr>
            <a:endParaRPr sz="800"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700"/>
              <a:buNone/>
            </a:pPr>
            <a:endParaRPr sz="800"/>
          </a:p>
          <a:p>
            <a:pPr marL="254000" lvl="0" indent="-1778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None/>
            </a:pPr>
            <a:endParaRPr sz="1500"/>
          </a:p>
          <a:p>
            <a:pPr marL="254000" lvl="0" indent="-1778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None/>
            </a:pPr>
            <a:endParaRPr sz="1500"/>
          </a:p>
          <a:p>
            <a:pPr marL="254000" lvl="0" indent="-1778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None/>
            </a:pPr>
            <a:endParaRPr sz="1500"/>
          </a:p>
          <a:p>
            <a:pPr marL="254000" lvl="0" indent="-1270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900"/>
              <a:buNone/>
            </a:pPr>
            <a:endParaRPr sz="2400"/>
          </a:p>
          <a:p>
            <a:pPr marL="254000" lvl="0" indent="-1778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None/>
            </a:pPr>
            <a:endParaRPr sz="1500"/>
          </a:p>
          <a:p>
            <a:pPr marL="254000" lvl="0" indent="-1778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None/>
            </a:pPr>
            <a:endParaRPr sz="1500"/>
          </a:p>
          <a:p>
            <a:pPr marL="254000" lvl="0" indent="-1778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None/>
            </a:pPr>
            <a:endParaRPr sz="1500"/>
          </a:p>
        </p:txBody>
      </p:sp>
      <p:sp>
        <p:nvSpPr>
          <p:cNvPr id="350" name="Google Shape;350;p52"/>
          <p:cNvSpPr/>
          <p:nvPr/>
        </p:nvSpPr>
        <p:spPr>
          <a:xfrm>
            <a:off x="2798957" y="0"/>
            <a:ext cx="3546000" cy="4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0" i="0" u="none" strike="noStrike" cap="none">
                <a:solidFill>
                  <a:srgbClr val="143F6A"/>
                </a:solidFill>
                <a:latin typeface="Trebuchet MS"/>
                <a:ea typeface="Trebuchet MS"/>
                <a:cs typeface="Trebuchet MS"/>
                <a:sym typeface="Trebuchet MS"/>
              </a:rPr>
              <a:t>Carers Services</a:t>
            </a:r>
            <a:endParaRPr sz="2400" b="0" i="0" u="none" strike="noStrike" cap="none">
              <a:solidFill>
                <a:srgbClr val="143F6A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53"/>
          <p:cNvSpPr/>
          <p:nvPr/>
        </p:nvSpPr>
        <p:spPr>
          <a:xfrm rot="496575">
            <a:off x="1146921" y="424718"/>
            <a:ext cx="6143299" cy="3348635"/>
          </a:xfrm>
          <a:prstGeom prst="cloud">
            <a:avLst/>
          </a:prstGeom>
          <a:solidFill>
            <a:srgbClr val="3C78D8"/>
          </a:solidFill>
          <a:ln w="9525" cap="flat" cmpd="sng">
            <a:solidFill>
              <a:srgbClr val="EA99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" name="Google Shape;356;p53"/>
          <p:cNvSpPr/>
          <p:nvPr/>
        </p:nvSpPr>
        <p:spPr>
          <a:xfrm>
            <a:off x="2609395" y="1406925"/>
            <a:ext cx="3218322" cy="121892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FF"/>
                </a:solidFill>
                <a:latin typeface="Arial"/>
              </a:rPr>
              <a:t>Q&amp;A</a:t>
            </a:r>
          </a:p>
        </p:txBody>
      </p:sp>
      <p:sp>
        <p:nvSpPr>
          <p:cNvPr id="357" name="Google Shape;357;p53"/>
          <p:cNvSpPr txBox="1"/>
          <p:nvPr/>
        </p:nvSpPr>
        <p:spPr>
          <a:xfrm>
            <a:off x="515475" y="3776375"/>
            <a:ext cx="8471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58" name="Google Shape;358;p5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GB"/>
              <a:t>13</a:t>
            </a:fld>
            <a:endParaRPr/>
          </a:p>
        </p:txBody>
      </p:sp>
      <p:pic>
        <p:nvPicPr>
          <p:cNvPr id="359" name="Google Shape;359;p5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96045" y="4409820"/>
            <a:ext cx="2647951" cy="604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5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GB">
                <a:solidFill>
                  <a:srgbClr val="004B88"/>
                </a:solidFill>
              </a:rPr>
              <a:t>Feedback survey:</a:t>
            </a:r>
            <a:endParaRPr>
              <a:solidFill>
                <a:srgbClr val="004B88"/>
              </a:solidFill>
            </a:endParaRPr>
          </a:p>
        </p:txBody>
      </p:sp>
      <p:sp>
        <p:nvSpPr>
          <p:cNvPr id="365" name="Google Shape;365;p5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rgbClr val="004B88"/>
                </a:solidFill>
              </a:rPr>
              <a:t>We would really appreciate some feedback from these ‘Let’s Talk’ sessions, so we can constantly improve.</a:t>
            </a:r>
            <a:endParaRPr>
              <a:solidFill>
                <a:srgbClr val="004B88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>
              <a:solidFill>
                <a:srgbClr val="004B88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rgbClr val="004B88"/>
                </a:solidFill>
              </a:rPr>
              <a:t>Please take 5 minutes to fill out this short survey. All feedback will be anonymous. Thank you.</a:t>
            </a:r>
            <a:endParaRPr>
              <a:solidFill>
                <a:srgbClr val="004B88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>
              <a:solidFill>
                <a:srgbClr val="004B88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1700" b="1" u="sng">
                <a:solidFill>
                  <a:srgbClr val="004B88"/>
                </a:solidFill>
              </a:rPr>
              <a:t>Survey link:</a:t>
            </a:r>
            <a:endParaRPr sz="1700" b="1" u="sng">
              <a:solidFill>
                <a:srgbClr val="004B88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u="sng">
                <a:solidFill>
                  <a:schemeClr val="hlink"/>
                </a:solidFill>
                <a:hlinkClick r:id="rId3"/>
              </a:rPr>
              <a:t>https://forms.gle/toE8Nr2mXMKJwPxv7</a:t>
            </a:r>
            <a:r>
              <a:rPr lang="en-GB"/>
              <a:t> </a:t>
            </a:r>
            <a:endParaRPr/>
          </a:p>
        </p:txBody>
      </p:sp>
      <p:pic>
        <p:nvPicPr>
          <p:cNvPr id="366" name="Google Shape;366;p5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" y="1"/>
            <a:ext cx="1164426" cy="1164426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Google Shape;367;p5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79576" y="1"/>
            <a:ext cx="1164426" cy="1164426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Google Shape;368;p5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496045" y="4409820"/>
            <a:ext cx="2647951" cy="604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5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200">
                <a:solidFill>
                  <a:srgbClr val="222222"/>
                </a:solidFill>
                <a:latin typeface="Open Sans"/>
                <a:ea typeface="Open Sans"/>
                <a:cs typeface="Open Sans"/>
                <a:sym typeface="Open Sans"/>
              </a:rPr>
              <a:t>Upcoming Let’s Talk Event:</a:t>
            </a:r>
            <a:endParaRPr sz="3200">
              <a:solidFill>
                <a:srgbClr val="22222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74" name="Google Shape;374;p55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90000"/>
              <a:buNone/>
            </a:pPr>
            <a:endParaRPr sz="2000" b="1"/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69230"/>
              <a:buNone/>
            </a:pPr>
            <a:r>
              <a:rPr lang="en-GB" sz="2600" b="1">
                <a:solidFill>
                  <a:srgbClr val="222222"/>
                </a:solidFill>
              </a:rPr>
              <a:t>‘Let’s Talk… Perinatal mental health’</a:t>
            </a:r>
            <a:endParaRPr sz="2600" b="1">
              <a:solidFill>
                <a:srgbClr val="222222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76859"/>
              <a:buNone/>
            </a:pPr>
            <a:endParaRPr sz="2341" b="1">
              <a:solidFill>
                <a:srgbClr val="222222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90000"/>
              <a:buNone/>
            </a:pPr>
            <a:r>
              <a:rPr lang="en-GB" sz="2000" b="1">
                <a:solidFill>
                  <a:srgbClr val="222222"/>
                </a:solidFill>
              </a:rPr>
              <a:t>Open to both the public and professionals</a:t>
            </a:r>
            <a:endParaRPr sz="2000" b="1">
              <a:solidFill>
                <a:srgbClr val="222222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90000"/>
              <a:buNone/>
            </a:pPr>
            <a:r>
              <a:rPr lang="en-GB" sz="2000" b="1">
                <a:solidFill>
                  <a:srgbClr val="222222"/>
                </a:solidFill>
              </a:rPr>
              <a:t>Wednesday 27th July</a:t>
            </a:r>
            <a:endParaRPr sz="2000" b="1">
              <a:solidFill>
                <a:srgbClr val="222222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90000"/>
              <a:buNone/>
            </a:pPr>
            <a:r>
              <a:rPr lang="en-GB" sz="2000" b="1">
                <a:solidFill>
                  <a:srgbClr val="222222"/>
                </a:solidFill>
              </a:rPr>
              <a:t>11am-12pm</a:t>
            </a:r>
            <a:endParaRPr sz="2000" b="1">
              <a:solidFill>
                <a:srgbClr val="222222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90000"/>
              <a:buNone/>
            </a:pPr>
            <a:r>
              <a:rPr lang="en-GB" sz="2000" b="1">
                <a:solidFill>
                  <a:srgbClr val="222222"/>
                </a:solidFill>
              </a:rPr>
              <a:t> via Zoom </a:t>
            </a:r>
            <a:endParaRPr sz="2000" b="1">
              <a:solidFill>
                <a:srgbClr val="222222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ct val="100000"/>
              <a:buNone/>
            </a:pPr>
            <a:endParaRPr/>
          </a:p>
        </p:txBody>
      </p:sp>
      <p:sp>
        <p:nvSpPr>
          <p:cNvPr id="375" name="Google Shape;375;p5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GB"/>
              <a:t>15</a:t>
            </a:fld>
            <a:endParaRPr/>
          </a:p>
        </p:txBody>
      </p:sp>
      <p:pic>
        <p:nvPicPr>
          <p:cNvPr id="376" name="Google Shape;376;p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96045" y="4409820"/>
            <a:ext cx="2647951" cy="604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7" name="Google Shape;377;p5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" y="1"/>
            <a:ext cx="1164426" cy="1164426"/>
          </a:xfrm>
          <a:prstGeom prst="rect">
            <a:avLst/>
          </a:prstGeom>
          <a:noFill/>
          <a:ln>
            <a:noFill/>
          </a:ln>
        </p:spPr>
      </p:pic>
      <p:pic>
        <p:nvPicPr>
          <p:cNvPr id="378" name="Google Shape;378;p5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79576" y="7701"/>
            <a:ext cx="1164426" cy="11644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42"/>
          <p:cNvSpPr txBox="1">
            <a:spLocks noGrp="1"/>
          </p:cNvSpPr>
          <p:nvPr>
            <p:ph type="title"/>
          </p:nvPr>
        </p:nvSpPr>
        <p:spPr>
          <a:xfrm>
            <a:off x="311700" y="51800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GB" u="sng">
                <a:solidFill>
                  <a:srgbClr val="2F3D85"/>
                </a:solidFill>
                <a:latin typeface="Open Sans"/>
                <a:ea typeface="Open Sans"/>
                <a:cs typeface="Open Sans"/>
                <a:sym typeface="Open Sans"/>
              </a:rPr>
              <a:t>Ground Rules</a:t>
            </a:r>
            <a:endParaRPr u="sng">
              <a:solidFill>
                <a:srgbClr val="2F3D85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50" name="Google Shape;250;p42"/>
          <p:cNvSpPr txBox="1">
            <a:spLocks noGrp="1"/>
          </p:cNvSpPr>
          <p:nvPr>
            <p:ph type="body" idx="1"/>
          </p:nvPr>
        </p:nvSpPr>
        <p:spPr>
          <a:xfrm>
            <a:off x="66600" y="630300"/>
            <a:ext cx="5484000" cy="45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083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95"/>
              <a:buChar char="●"/>
            </a:pPr>
            <a:r>
              <a:rPr lang="en-GB" sz="1295">
                <a:solidFill>
                  <a:srgbClr val="2F3D85"/>
                </a:solidFill>
              </a:rPr>
              <a:t>If we lose you during the session or you have wifi connection issues, please rejoin the meeting, following the same link/meeting ID and password.</a:t>
            </a:r>
            <a:endParaRPr sz="1295">
              <a:solidFill>
                <a:srgbClr val="2F3D85"/>
              </a:solidFill>
            </a:endParaRPr>
          </a:p>
          <a:p>
            <a:pPr marL="457200" lvl="0" indent="-31083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F3D85"/>
              </a:buClr>
              <a:buSzPts val="1295"/>
              <a:buChar char="●"/>
            </a:pPr>
            <a:r>
              <a:rPr lang="en-GB" sz="1295">
                <a:solidFill>
                  <a:srgbClr val="2F3D85"/>
                </a:solidFill>
              </a:rPr>
              <a:t>To limit background noise, please keep your microphone off unless speaking.</a:t>
            </a:r>
            <a:endParaRPr sz="1295">
              <a:solidFill>
                <a:srgbClr val="2F3D85"/>
              </a:solidFill>
            </a:endParaRPr>
          </a:p>
          <a:p>
            <a:pPr marL="457200" lvl="0" indent="-31083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F3D85"/>
              </a:buClr>
              <a:buSzPts val="1295"/>
              <a:buChar char="●"/>
            </a:pPr>
            <a:r>
              <a:rPr lang="en-GB" sz="1295">
                <a:solidFill>
                  <a:srgbClr val="2F3D85"/>
                </a:solidFill>
              </a:rPr>
              <a:t>This is an information giving session, rather than a clinical advice session.</a:t>
            </a:r>
            <a:endParaRPr sz="1295">
              <a:solidFill>
                <a:srgbClr val="2F3D85"/>
              </a:solidFill>
            </a:endParaRPr>
          </a:p>
          <a:p>
            <a:pPr marL="457200" lvl="0" indent="-31083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F3D85"/>
              </a:buClr>
              <a:buSzPts val="1295"/>
              <a:buChar char="●"/>
            </a:pPr>
            <a:r>
              <a:rPr lang="en-GB" sz="1295">
                <a:solidFill>
                  <a:srgbClr val="2F3D85"/>
                </a:solidFill>
              </a:rPr>
              <a:t>Any questions for our guest speakers should be asked at the end of the session, during the Q&amp;A section.</a:t>
            </a:r>
            <a:endParaRPr sz="1295">
              <a:solidFill>
                <a:srgbClr val="2F3D85"/>
              </a:solidFill>
            </a:endParaRPr>
          </a:p>
          <a:p>
            <a:pPr marL="457200" lvl="0" indent="-31083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F3D85"/>
              </a:buClr>
              <a:buSzPts val="1295"/>
              <a:buChar char="●"/>
            </a:pPr>
            <a:r>
              <a:rPr lang="en-GB" sz="1295">
                <a:solidFill>
                  <a:srgbClr val="2F3D85"/>
                </a:solidFill>
              </a:rPr>
              <a:t>Please use the chat or raise your hand to connect with our guest </a:t>
            </a:r>
            <a:endParaRPr sz="1295">
              <a:solidFill>
                <a:srgbClr val="2F3D85"/>
              </a:solidFill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295">
                <a:solidFill>
                  <a:srgbClr val="2F3D85"/>
                </a:solidFill>
              </a:rPr>
              <a:t>……. And lastly ..…..</a:t>
            </a:r>
            <a:endParaRPr sz="1295">
              <a:solidFill>
                <a:srgbClr val="2F3D85"/>
              </a:solidFill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295">
                <a:solidFill>
                  <a:srgbClr val="2F3D85"/>
                </a:solidFill>
              </a:rPr>
              <a:t>Please be respectful to each other and each others opinions.</a:t>
            </a:r>
            <a:r>
              <a:rPr lang="en-GB" sz="1495" b="1">
                <a:solidFill>
                  <a:srgbClr val="2F3D85"/>
                </a:solidFill>
              </a:rPr>
              <a:t> </a:t>
            </a:r>
            <a:endParaRPr sz="1495" b="1">
              <a:solidFill>
                <a:srgbClr val="2F3D85"/>
              </a:solidFill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395" b="1">
              <a:solidFill>
                <a:srgbClr val="2F3D85"/>
              </a:solidFill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295" b="1">
                <a:solidFill>
                  <a:srgbClr val="2F3D85"/>
                </a:solidFill>
              </a:rPr>
              <a:t>Thank you for attending and we hope you enjoy the session.</a:t>
            </a:r>
            <a:endParaRPr sz="1295" b="1">
              <a:solidFill>
                <a:srgbClr val="2F3D85"/>
              </a:solidFill>
            </a:endParaRPr>
          </a:p>
        </p:txBody>
      </p:sp>
      <p:pic>
        <p:nvPicPr>
          <p:cNvPr id="251" name="Google Shape;251;p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96045" y="4539370"/>
            <a:ext cx="2647951" cy="604125"/>
          </a:xfrm>
          <a:prstGeom prst="rect">
            <a:avLst/>
          </a:prstGeom>
          <a:noFill/>
          <a:ln>
            <a:noFill/>
          </a:ln>
        </p:spPr>
      </p:pic>
      <p:sp>
        <p:nvSpPr>
          <p:cNvPr id="252" name="Google Shape;252;p4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  <p:pic>
        <p:nvPicPr>
          <p:cNvPr id="253" name="Google Shape;253;p4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-263875"/>
            <a:ext cx="996550" cy="996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p4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47450" y="-192400"/>
            <a:ext cx="996550" cy="996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43"/>
          <p:cNvSpPr txBox="1">
            <a:spLocks noGrp="1"/>
          </p:cNvSpPr>
          <p:nvPr>
            <p:ph type="title"/>
          </p:nvPr>
        </p:nvSpPr>
        <p:spPr>
          <a:xfrm>
            <a:off x="311700" y="462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200" u="sng">
                <a:solidFill>
                  <a:srgbClr val="2F3D85"/>
                </a:solidFill>
                <a:latin typeface="Open Sans"/>
                <a:ea typeface="Open Sans"/>
                <a:cs typeface="Open Sans"/>
                <a:sym typeface="Open Sans"/>
              </a:rPr>
              <a:t>Today’s Programme</a:t>
            </a:r>
            <a:endParaRPr sz="3200" u="sng">
              <a:solidFill>
                <a:srgbClr val="2F3D85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60" name="Google Shape;260;p43"/>
          <p:cNvSpPr txBox="1">
            <a:spLocks noGrp="1"/>
          </p:cNvSpPr>
          <p:nvPr>
            <p:ph type="body" idx="1"/>
          </p:nvPr>
        </p:nvSpPr>
        <p:spPr>
          <a:xfrm>
            <a:off x="97375" y="820250"/>
            <a:ext cx="4124700" cy="25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50" b="1">
                <a:solidFill>
                  <a:srgbClr val="2F3D85"/>
                </a:solidFill>
              </a:rPr>
              <a:t>Let’s get to know each other...</a:t>
            </a:r>
            <a:endParaRPr sz="1450">
              <a:solidFill>
                <a:srgbClr val="2F3D85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</a:pPr>
            <a:r>
              <a:rPr lang="en-GB" sz="1450">
                <a:solidFill>
                  <a:srgbClr val="2F3D85"/>
                </a:solidFill>
              </a:rPr>
              <a:t>What is your name and where are you from? (Add it to the chat box) </a:t>
            </a:r>
            <a:endParaRPr sz="1450">
              <a:solidFill>
                <a:srgbClr val="2F3D85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</a:pPr>
            <a:endParaRPr b="1"/>
          </a:p>
        </p:txBody>
      </p:sp>
      <p:sp>
        <p:nvSpPr>
          <p:cNvPr id="261" name="Google Shape;261;p43"/>
          <p:cNvSpPr txBox="1">
            <a:spLocks noGrp="1"/>
          </p:cNvSpPr>
          <p:nvPr>
            <p:ph type="body" idx="2"/>
          </p:nvPr>
        </p:nvSpPr>
        <p:spPr>
          <a:xfrm>
            <a:off x="4572000" y="596000"/>
            <a:ext cx="4503300" cy="454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450" b="1" u="sng">
                <a:solidFill>
                  <a:srgbClr val="2F3D85"/>
                </a:solidFill>
                <a:latin typeface="Trebuchet MS"/>
                <a:ea typeface="Trebuchet MS"/>
                <a:cs typeface="Trebuchet MS"/>
                <a:sym typeface="Trebuchet MS"/>
              </a:rPr>
              <a:t>Session Overview:</a:t>
            </a:r>
            <a:endParaRPr sz="1450" b="1" u="sng">
              <a:solidFill>
                <a:srgbClr val="2F3D85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</a:pPr>
            <a:r>
              <a:rPr lang="en-GB" sz="1050" b="1" u="sng">
                <a:solidFill>
                  <a:srgbClr val="2F3D85"/>
                </a:solidFill>
                <a:latin typeface="Trebuchet MS"/>
                <a:ea typeface="Trebuchet MS"/>
                <a:cs typeface="Trebuchet MS"/>
                <a:sym typeface="Trebuchet MS"/>
              </a:rPr>
              <a:t>Nigel Bonser - Citizens Advice </a:t>
            </a:r>
            <a:endParaRPr sz="1050" b="1" u="sng">
              <a:solidFill>
                <a:srgbClr val="2F3D85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295275" algn="l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rgbClr val="2F3D85"/>
              </a:buClr>
              <a:buSzPts val="1050"/>
              <a:buFont typeface="Trebuchet MS"/>
              <a:buChar char="●"/>
            </a:pPr>
            <a:r>
              <a:rPr lang="en-GB" sz="1050" b="1">
                <a:solidFill>
                  <a:srgbClr val="2F3D85"/>
                </a:solidFill>
                <a:latin typeface="Trebuchet MS"/>
                <a:ea typeface="Trebuchet MS"/>
                <a:cs typeface="Trebuchet MS"/>
                <a:sym typeface="Trebuchet MS"/>
              </a:rPr>
              <a:t>Service overview</a:t>
            </a:r>
            <a:endParaRPr sz="1050" b="1">
              <a:solidFill>
                <a:srgbClr val="2F3D85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29527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F3D85"/>
              </a:buClr>
              <a:buSzPts val="1050"/>
              <a:buFont typeface="Trebuchet MS"/>
              <a:buChar char="●"/>
            </a:pPr>
            <a:r>
              <a:rPr lang="en-GB" sz="1050" b="1">
                <a:solidFill>
                  <a:srgbClr val="2F3D85"/>
                </a:solidFill>
                <a:latin typeface="Trebuchet MS"/>
                <a:ea typeface="Trebuchet MS"/>
                <a:cs typeface="Trebuchet MS"/>
                <a:sym typeface="Trebuchet MS"/>
              </a:rPr>
              <a:t>The benefits available to carers</a:t>
            </a:r>
            <a:endParaRPr sz="1050" b="1">
              <a:solidFill>
                <a:srgbClr val="2F3D85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29527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F3D85"/>
              </a:buClr>
              <a:buSzPts val="1050"/>
              <a:buFont typeface="Trebuchet MS"/>
              <a:buChar char="●"/>
            </a:pPr>
            <a:r>
              <a:rPr lang="en-GB" sz="1050" b="1">
                <a:solidFill>
                  <a:srgbClr val="2F3D85"/>
                </a:solidFill>
                <a:latin typeface="Trebuchet MS"/>
                <a:ea typeface="Trebuchet MS"/>
                <a:cs typeface="Trebuchet MS"/>
                <a:sym typeface="Trebuchet MS"/>
              </a:rPr>
              <a:t>How to access the service</a:t>
            </a:r>
            <a:endParaRPr sz="1050" b="1">
              <a:solidFill>
                <a:srgbClr val="2F3D85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29527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F3D85"/>
              </a:buClr>
              <a:buSzPts val="1050"/>
              <a:buFont typeface="Trebuchet MS"/>
              <a:buChar char="●"/>
            </a:pPr>
            <a:r>
              <a:rPr lang="en-GB" sz="1050" b="1">
                <a:solidFill>
                  <a:srgbClr val="2F3D85"/>
                </a:solidFill>
                <a:latin typeface="Trebuchet MS"/>
                <a:ea typeface="Trebuchet MS"/>
                <a:cs typeface="Trebuchet MS"/>
                <a:sym typeface="Trebuchet MS"/>
              </a:rPr>
              <a:t>Question &amp; Answer opportunity</a:t>
            </a:r>
            <a:endParaRPr sz="1050" b="1">
              <a:solidFill>
                <a:srgbClr val="2F3D85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50" b="1" u="sng">
              <a:solidFill>
                <a:srgbClr val="2F3D85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u="sng">
                <a:solidFill>
                  <a:srgbClr val="2F3D85"/>
                </a:solidFill>
                <a:latin typeface="Trebuchet MS"/>
                <a:ea typeface="Trebuchet MS"/>
                <a:cs typeface="Trebuchet MS"/>
                <a:sym typeface="Trebuchet MS"/>
              </a:rPr>
              <a:t>Information about Admiral nurses</a:t>
            </a:r>
            <a:endParaRPr sz="1050" b="1">
              <a:solidFill>
                <a:srgbClr val="2F3D85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</a:pPr>
            <a:r>
              <a:rPr lang="en-GB" sz="1050" b="1" u="sng">
                <a:solidFill>
                  <a:srgbClr val="2F3D85"/>
                </a:solidFill>
                <a:latin typeface="Trebuchet MS"/>
                <a:ea typeface="Trebuchet MS"/>
                <a:cs typeface="Trebuchet MS"/>
                <a:sym typeface="Trebuchet MS"/>
              </a:rPr>
              <a:t>Fay Warner - Crossroads:</a:t>
            </a:r>
            <a:endParaRPr sz="1050" b="1" u="sng">
              <a:solidFill>
                <a:srgbClr val="2F3D85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295275" algn="l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rgbClr val="2F3D85"/>
              </a:buClr>
              <a:buSzPts val="1050"/>
              <a:buFont typeface="Trebuchet MS"/>
              <a:buChar char="●"/>
            </a:pPr>
            <a:r>
              <a:rPr lang="en-GB" sz="1050" b="1">
                <a:solidFill>
                  <a:srgbClr val="2F3D85"/>
                </a:solidFill>
                <a:latin typeface="Trebuchet MS"/>
                <a:ea typeface="Trebuchet MS"/>
                <a:cs typeface="Trebuchet MS"/>
                <a:sym typeface="Trebuchet MS"/>
              </a:rPr>
              <a:t>Overview of Crossroads</a:t>
            </a:r>
            <a:endParaRPr sz="1050" b="1">
              <a:solidFill>
                <a:srgbClr val="2F3D85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29527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F3D85"/>
              </a:buClr>
              <a:buSzPts val="1050"/>
              <a:buFont typeface="Trebuchet MS"/>
              <a:buChar char="●"/>
            </a:pPr>
            <a:r>
              <a:rPr lang="en-GB" sz="1050" b="1">
                <a:solidFill>
                  <a:srgbClr val="2F3D85"/>
                </a:solidFill>
                <a:latin typeface="Trebuchet MS"/>
                <a:ea typeface="Trebuchet MS"/>
                <a:cs typeface="Trebuchet MS"/>
                <a:sym typeface="Trebuchet MS"/>
              </a:rPr>
              <a:t>Carers information and support services</a:t>
            </a:r>
            <a:endParaRPr sz="1050" b="1">
              <a:solidFill>
                <a:srgbClr val="2F3D85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29527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F3D85"/>
              </a:buClr>
              <a:buSzPts val="1050"/>
              <a:buFont typeface="Trebuchet MS"/>
              <a:buChar char="●"/>
            </a:pPr>
            <a:r>
              <a:rPr lang="en-GB" sz="1050" b="1">
                <a:solidFill>
                  <a:srgbClr val="2F3D85"/>
                </a:solidFill>
                <a:latin typeface="Trebuchet MS"/>
                <a:ea typeface="Trebuchet MS"/>
                <a:cs typeface="Trebuchet MS"/>
                <a:sym typeface="Trebuchet MS"/>
              </a:rPr>
              <a:t>How to access service</a:t>
            </a:r>
            <a:endParaRPr sz="1050" b="1">
              <a:solidFill>
                <a:srgbClr val="2F3D85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29527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F3D85"/>
              </a:buClr>
              <a:buSzPts val="1050"/>
              <a:buFont typeface="Trebuchet MS"/>
              <a:buChar char="●"/>
            </a:pPr>
            <a:r>
              <a:rPr lang="en-GB" sz="1050" b="1">
                <a:solidFill>
                  <a:srgbClr val="2F3D85"/>
                </a:solidFill>
                <a:latin typeface="Trebuchet MS"/>
                <a:ea typeface="Trebuchet MS"/>
                <a:cs typeface="Trebuchet MS"/>
                <a:sym typeface="Trebuchet MS"/>
              </a:rPr>
              <a:t>Question &amp; Answer opportunity</a:t>
            </a:r>
            <a:endParaRPr sz="1050">
              <a:solidFill>
                <a:srgbClr val="2F3D85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050" b="1" u="sng">
                <a:solidFill>
                  <a:srgbClr val="2F3D85"/>
                </a:solidFill>
                <a:latin typeface="Trebuchet MS"/>
                <a:ea typeface="Trebuchet MS"/>
                <a:cs typeface="Trebuchet MS"/>
                <a:sym typeface="Trebuchet MS"/>
              </a:rPr>
              <a:t>Any other Business and July ‘Let’s Talk’ Event Details</a:t>
            </a:r>
            <a:endParaRPr sz="1050" b="1" u="sng">
              <a:solidFill>
                <a:srgbClr val="2F3D85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62" name="Google Shape;262;p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5" y="4539370"/>
            <a:ext cx="2647951" cy="604125"/>
          </a:xfrm>
          <a:prstGeom prst="rect">
            <a:avLst/>
          </a:prstGeom>
          <a:noFill/>
          <a:ln>
            <a:noFill/>
          </a:ln>
        </p:spPr>
      </p:pic>
      <p:sp>
        <p:nvSpPr>
          <p:cNvPr id="263" name="Google Shape;263;p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  <p:pic>
        <p:nvPicPr>
          <p:cNvPr id="264" name="Google Shape;264;p4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4423" y="1284645"/>
            <a:ext cx="3686826" cy="3686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p4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932250" cy="932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p4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326050" y="0"/>
            <a:ext cx="866774" cy="866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44"/>
          <p:cNvSpPr txBox="1">
            <a:spLocks noGrp="1"/>
          </p:cNvSpPr>
          <p:nvPr>
            <p:ph type="title"/>
          </p:nvPr>
        </p:nvSpPr>
        <p:spPr>
          <a:xfrm>
            <a:off x="3025125" y="619375"/>
            <a:ext cx="3044700" cy="175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>
                <a:solidFill>
                  <a:srgbClr val="004B88"/>
                </a:solidFill>
              </a:rPr>
              <a:t>Citizens Advice </a:t>
            </a:r>
            <a:endParaRPr u="sng">
              <a:solidFill>
                <a:srgbClr val="004B88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36363"/>
              <a:buFont typeface="Arial"/>
              <a:buNone/>
            </a:pPr>
            <a:r>
              <a:rPr lang="en-GB" sz="2933">
                <a:solidFill>
                  <a:srgbClr val="004B88"/>
                </a:solidFill>
              </a:rPr>
              <a:t>Nigel Bonser</a:t>
            </a:r>
            <a:endParaRPr sz="2933">
              <a:solidFill>
                <a:srgbClr val="004B8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77" b="0" u="sng">
              <a:solidFill>
                <a:srgbClr val="004B88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72" name="Google Shape;272;p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96045" y="4409820"/>
            <a:ext cx="2647951" cy="604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45"/>
          <p:cNvSpPr/>
          <p:nvPr/>
        </p:nvSpPr>
        <p:spPr>
          <a:xfrm rot="496575">
            <a:off x="1146921" y="424718"/>
            <a:ext cx="6143299" cy="3348635"/>
          </a:xfrm>
          <a:prstGeom prst="cloud">
            <a:avLst/>
          </a:prstGeom>
          <a:solidFill>
            <a:srgbClr val="3C78D8"/>
          </a:solidFill>
          <a:ln w="9525" cap="flat" cmpd="sng">
            <a:solidFill>
              <a:srgbClr val="EA99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45"/>
          <p:cNvSpPr/>
          <p:nvPr/>
        </p:nvSpPr>
        <p:spPr>
          <a:xfrm>
            <a:off x="2609395" y="1406925"/>
            <a:ext cx="3218322" cy="121892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FF"/>
                </a:solidFill>
                <a:latin typeface="Arial"/>
              </a:rPr>
              <a:t>Q&amp;A</a:t>
            </a:r>
          </a:p>
        </p:txBody>
      </p:sp>
      <p:sp>
        <p:nvSpPr>
          <p:cNvPr id="279" name="Google Shape;279;p45"/>
          <p:cNvSpPr txBox="1"/>
          <p:nvPr/>
        </p:nvSpPr>
        <p:spPr>
          <a:xfrm>
            <a:off x="515475" y="3776375"/>
            <a:ext cx="8471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80" name="Google Shape;280;p4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  <p:pic>
        <p:nvPicPr>
          <p:cNvPr id="281" name="Google Shape;281;p4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96045" y="4409820"/>
            <a:ext cx="2647951" cy="604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46"/>
          <p:cNvSpPr txBox="1"/>
          <p:nvPr/>
        </p:nvSpPr>
        <p:spPr>
          <a:xfrm>
            <a:off x="515475" y="3776375"/>
            <a:ext cx="8471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87" name="Google Shape;287;p4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  <p:pic>
        <p:nvPicPr>
          <p:cNvPr id="288" name="Google Shape;288;p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96045" y="4409820"/>
            <a:ext cx="2647951" cy="604125"/>
          </a:xfrm>
          <a:prstGeom prst="rect">
            <a:avLst/>
          </a:prstGeom>
          <a:noFill/>
          <a:ln>
            <a:noFill/>
          </a:ln>
        </p:spPr>
      </p:pic>
      <p:sp>
        <p:nvSpPr>
          <p:cNvPr id="289" name="Google Shape;289;p46"/>
          <p:cNvSpPr txBox="1"/>
          <p:nvPr/>
        </p:nvSpPr>
        <p:spPr>
          <a:xfrm>
            <a:off x="4572000" y="3299375"/>
            <a:ext cx="43263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latin typeface="Trebuchet MS"/>
                <a:ea typeface="Trebuchet MS"/>
                <a:cs typeface="Trebuchet MS"/>
                <a:sym typeface="Trebuchet MS"/>
              </a:rPr>
              <a:t>Call the Dementia UK Helpline for free on 0800 888 6678 or send an email to </a:t>
            </a:r>
            <a:r>
              <a:rPr lang="en-GB" sz="1500">
                <a:solidFill>
                  <a:srgbClr val="D40F8C"/>
                </a:solidFill>
                <a:latin typeface="Trebuchet MS"/>
                <a:ea typeface="Trebuchet MS"/>
                <a:cs typeface="Trebuchet MS"/>
                <a:sym typeface="Trebuchet MS"/>
              </a:rPr>
              <a:t>helpline@dementiauk.org</a:t>
            </a:r>
            <a:r>
              <a:rPr lang="en-GB" sz="1500">
                <a:latin typeface="Trebuchet MS"/>
                <a:ea typeface="Trebuchet MS"/>
                <a:cs typeface="Trebuchet MS"/>
                <a:sym typeface="Trebuchet MS"/>
              </a:rPr>
              <a:t>  to speak to a dementia specialist Admiral Nurse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90" name="Google Shape;290;p46"/>
          <p:cNvSpPr txBox="1"/>
          <p:nvPr/>
        </p:nvSpPr>
        <p:spPr>
          <a:xfrm>
            <a:off x="1144200" y="894200"/>
            <a:ext cx="67344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rgbClr val="252B36"/>
                </a:solidFill>
                <a:latin typeface="Trebuchet MS"/>
                <a:ea typeface="Trebuchet MS"/>
                <a:cs typeface="Trebuchet MS"/>
                <a:sym typeface="Trebuchet MS"/>
              </a:rPr>
              <a:t>Admiral Nurses are Registered Mental Health Nurses who work with family carers and people with dementia, in the community and other settings</a:t>
            </a:r>
            <a:endParaRPr sz="170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91" name="Google Shape;291;p46"/>
          <p:cNvSpPr txBox="1"/>
          <p:nvPr/>
        </p:nvSpPr>
        <p:spPr>
          <a:xfrm>
            <a:off x="3345300" y="359450"/>
            <a:ext cx="30000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 u="sng">
                <a:solidFill>
                  <a:srgbClr val="004B88"/>
                </a:solidFill>
                <a:latin typeface="Trebuchet MS"/>
                <a:ea typeface="Trebuchet MS"/>
                <a:cs typeface="Trebuchet MS"/>
                <a:sym typeface="Trebuchet MS"/>
              </a:rPr>
              <a:t>Admiral Nurses</a:t>
            </a:r>
            <a:endParaRPr sz="1800" u="sng">
              <a:solidFill>
                <a:srgbClr val="004B88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47"/>
          <p:cNvSpPr txBox="1">
            <a:spLocks noGrp="1"/>
          </p:cNvSpPr>
          <p:nvPr>
            <p:ph type="title"/>
          </p:nvPr>
        </p:nvSpPr>
        <p:spPr>
          <a:xfrm>
            <a:off x="311700" y="1864350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GB" u="sng">
                <a:solidFill>
                  <a:srgbClr val="004B88"/>
                </a:solidFill>
              </a:rPr>
              <a:t>Crossroads</a:t>
            </a:r>
            <a:endParaRPr u="sng">
              <a:solidFill>
                <a:srgbClr val="004B88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36363"/>
              <a:buNone/>
            </a:pPr>
            <a:r>
              <a:rPr lang="en-GB" sz="2933">
                <a:solidFill>
                  <a:srgbClr val="004B88"/>
                </a:solidFill>
              </a:rPr>
              <a:t>Fay Warner</a:t>
            </a:r>
            <a:endParaRPr sz="2933">
              <a:solidFill>
                <a:srgbClr val="004B88"/>
              </a:solidFill>
            </a:endParaRPr>
          </a:p>
        </p:txBody>
      </p:sp>
      <p:pic>
        <p:nvPicPr>
          <p:cNvPr id="297" name="Google Shape;297;p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42875" y="0"/>
            <a:ext cx="996550" cy="996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p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47450" y="0"/>
            <a:ext cx="996550" cy="996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p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96045" y="4475070"/>
            <a:ext cx="2647951" cy="604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Google Shape;300;p4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" y="3895726"/>
            <a:ext cx="2712525" cy="118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48"/>
          <p:cNvSpPr txBox="1"/>
          <p:nvPr/>
        </p:nvSpPr>
        <p:spPr>
          <a:xfrm>
            <a:off x="7122523" y="1871"/>
            <a:ext cx="1851900" cy="4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</a:pPr>
            <a:endParaRPr sz="2400" b="1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07" name="Google Shape;307;p48"/>
          <p:cNvPicPr preferRelativeResize="0"/>
          <p:nvPr/>
        </p:nvPicPr>
        <p:blipFill rotWithShape="1">
          <a:blip r:embed="rId3">
            <a:alphaModFix/>
          </a:blip>
          <a:srcRect l="19703" t="19338" r="20207" b="10745"/>
          <a:stretch/>
        </p:blipFill>
        <p:spPr>
          <a:xfrm>
            <a:off x="380159" y="4277874"/>
            <a:ext cx="690168" cy="635393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" name="Google Shape;308;p4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91457" y="4277875"/>
            <a:ext cx="1003103" cy="635392"/>
          </a:xfrm>
          <a:prstGeom prst="rect">
            <a:avLst/>
          </a:prstGeom>
          <a:noFill/>
          <a:ln>
            <a:noFill/>
          </a:ln>
        </p:spPr>
      </p:pic>
      <p:sp>
        <p:nvSpPr>
          <p:cNvPr id="309" name="Google Shape;309;p48"/>
          <p:cNvSpPr txBox="1">
            <a:spLocks noGrp="1"/>
          </p:cNvSpPr>
          <p:nvPr>
            <p:ph type="body" idx="1"/>
          </p:nvPr>
        </p:nvSpPr>
        <p:spPr>
          <a:xfrm>
            <a:off x="380159" y="430006"/>
            <a:ext cx="8594100" cy="371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254000" lvl="0" indent="-152400" algn="l" rtl="0">
              <a:spcBef>
                <a:spcPts val="0"/>
              </a:spcBef>
              <a:spcAft>
                <a:spcPts val="0"/>
              </a:spcAft>
              <a:buClr>
                <a:srgbClr val="143F6A"/>
              </a:buClr>
              <a:buSzPts val="1700"/>
              <a:buNone/>
            </a:pPr>
            <a:endParaRPr sz="2100"/>
          </a:p>
          <a:p>
            <a:pPr marL="254000" lvl="0" indent="-2540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400"/>
              <a:buChar char="►"/>
            </a:pPr>
            <a:r>
              <a:rPr lang="en-GB" sz="1800"/>
              <a:t>Established for over 30 years</a:t>
            </a:r>
            <a:endParaRPr/>
          </a:p>
          <a:p>
            <a:pPr marL="254000" lvl="0" indent="-2540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400"/>
              <a:buChar char="►"/>
            </a:pPr>
            <a:r>
              <a:rPr lang="en-GB" sz="1800"/>
              <a:t>Network partner of Carers Trust</a:t>
            </a:r>
            <a:endParaRPr/>
          </a:p>
          <a:p>
            <a:pPr marL="254000" lvl="0" indent="-2540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400"/>
              <a:buChar char="►"/>
            </a:pPr>
            <a:r>
              <a:rPr lang="en-GB" sz="1800"/>
              <a:t>Registered charity supporting unpaid carers of Rotherham</a:t>
            </a:r>
            <a:endParaRPr sz="1800"/>
          </a:p>
          <a:p>
            <a:pPr marL="254000" lvl="0" indent="-2540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400"/>
              <a:buChar char="►"/>
            </a:pPr>
            <a:r>
              <a:rPr lang="en-GB" sz="1800"/>
              <a:t>Collaborative approach with other voluntary sector services</a:t>
            </a:r>
            <a:endParaRPr/>
          </a:p>
          <a:p>
            <a:pPr marL="254000" lvl="0" indent="-2540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400"/>
              <a:buChar char="►"/>
            </a:pPr>
            <a:r>
              <a:rPr lang="en-GB" sz="1800"/>
              <a:t>Wrap-around care for the carer and cared-for person</a:t>
            </a:r>
            <a:endParaRPr sz="1800"/>
          </a:p>
          <a:p>
            <a:pPr marL="254000" lvl="0" indent="-2540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400"/>
              <a:buChar char="►"/>
            </a:pPr>
            <a:r>
              <a:rPr lang="en-GB" sz="1800"/>
              <a:t>Specialist contract with RMBC for carer support</a:t>
            </a:r>
            <a:endParaRPr/>
          </a:p>
          <a:p>
            <a:pPr marL="254000" lvl="0" indent="-2540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400"/>
              <a:buChar char="►"/>
            </a:pPr>
            <a:r>
              <a:rPr lang="en-GB" sz="1800"/>
              <a:t>Specialist dementia-enabling, respite &amp; carers resilience contract                with CCG</a:t>
            </a:r>
            <a:endParaRPr/>
          </a:p>
          <a:p>
            <a:pPr marL="254000" lvl="0" indent="-2540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400"/>
              <a:buChar char="►"/>
            </a:pPr>
            <a:r>
              <a:rPr lang="en-GB" sz="1800"/>
              <a:t>Charity shop &amp; coffee shop in town centre</a:t>
            </a:r>
            <a:endParaRPr sz="1800"/>
          </a:p>
          <a:p>
            <a:pPr marL="254000" lvl="0" indent="-1524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700"/>
              <a:buNone/>
            </a:pPr>
            <a:endParaRPr sz="2100"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700"/>
              <a:buNone/>
            </a:pPr>
            <a:endParaRPr sz="800"/>
          </a:p>
          <a:p>
            <a:pPr marL="254000" lvl="0" indent="-1778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None/>
            </a:pPr>
            <a:endParaRPr sz="1500"/>
          </a:p>
          <a:p>
            <a:pPr marL="254000" lvl="0" indent="-1778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None/>
            </a:pPr>
            <a:endParaRPr sz="1500"/>
          </a:p>
          <a:p>
            <a:pPr marL="254000" lvl="0" indent="-1778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None/>
            </a:pPr>
            <a:endParaRPr sz="1500"/>
          </a:p>
          <a:p>
            <a:pPr marL="254000" lvl="0" indent="-1270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900"/>
              <a:buNone/>
            </a:pPr>
            <a:endParaRPr sz="2400"/>
          </a:p>
          <a:p>
            <a:pPr marL="254000" lvl="0" indent="-1778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None/>
            </a:pPr>
            <a:endParaRPr sz="1500"/>
          </a:p>
          <a:p>
            <a:pPr marL="254000" lvl="0" indent="-1778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None/>
            </a:pPr>
            <a:endParaRPr sz="1500"/>
          </a:p>
          <a:p>
            <a:pPr marL="254000" lvl="0" indent="-1778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None/>
            </a:pPr>
            <a:endParaRPr sz="1500"/>
          </a:p>
        </p:txBody>
      </p:sp>
      <p:sp>
        <p:nvSpPr>
          <p:cNvPr id="310" name="Google Shape;310;p48"/>
          <p:cNvSpPr/>
          <p:nvPr/>
        </p:nvSpPr>
        <p:spPr>
          <a:xfrm>
            <a:off x="1379964" y="0"/>
            <a:ext cx="4965000" cy="8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0" i="0" u="none" strike="noStrike" cap="none">
                <a:solidFill>
                  <a:srgbClr val="143F6A"/>
                </a:solidFill>
                <a:latin typeface="Trebuchet MS"/>
                <a:ea typeface="Trebuchet MS"/>
                <a:cs typeface="Trebuchet MS"/>
                <a:sym typeface="Trebuchet MS"/>
              </a:rPr>
              <a:t>Crossroads Care Rotherham - Overview</a:t>
            </a:r>
            <a:endParaRPr sz="2400" b="0" i="0" u="none" strike="noStrike" cap="none">
              <a:solidFill>
                <a:srgbClr val="143F6A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49"/>
          <p:cNvSpPr txBox="1"/>
          <p:nvPr/>
        </p:nvSpPr>
        <p:spPr>
          <a:xfrm>
            <a:off x="7122523" y="1871"/>
            <a:ext cx="1851900" cy="4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</a:pPr>
            <a:endParaRPr sz="2400" b="1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17" name="Google Shape;317;p49"/>
          <p:cNvPicPr preferRelativeResize="0"/>
          <p:nvPr/>
        </p:nvPicPr>
        <p:blipFill rotWithShape="1">
          <a:blip r:embed="rId3">
            <a:alphaModFix/>
          </a:blip>
          <a:srcRect l="19703" t="19338" r="20207" b="10745"/>
          <a:stretch/>
        </p:blipFill>
        <p:spPr>
          <a:xfrm>
            <a:off x="380159" y="4277874"/>
            <a:ext cx="690168" cy="635393"/>
          </a:xfrm>
          <a:prstGeom prst="rect">
            <a:avLst/>
          </a:prstGeom>
          <a:noFill/>
          <a:ln>
            <a:noFill/>
          </a:ln>
        </p:spPr>
      </p:pic>
      <p:pic>
        <p:nvPicPr>
          <p:cNvPr id="318" name="Google Shape;318;p4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91457" y="4277875"/>
            <a:ext cx="1003103" cy="635392"/>
          </a:xfrm>
          <a:prstGeom prst="rect">
            <a:avLst/>
          </a:prstGeom>
          <a:noFill/>
          <a:ln>
            <a:noFill/>
          </a:ln>
        </p:spPr>
      </p:pic>
      <p:sp>
        <p:nvSpPr>
          <p:cNvPr id="319" name="Google Shape;319;p49"/>
          <p:cNvSpPr txBox="1">
            <a:spLocks noGrp="1"/>
          </p:cNvSpPr>
          <p:nvPr>
            <p:ph type="body" idx="1"/>
          </p:nvPr>
        </p:nvSpPr>
        <p:spPr>
          <a:xfrm>
            <a:off x="380159" y="430006"/>
            <a:ext cx="8594100" cy="371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254000" lvl="0" indent="-152400" algn="l" rtl="0">
              <a:spcBef>
                <a:spcPts val="0"/>
              </a:spcBef>
              <a:spcAft>
                <a:spcPts val="0"/>
              </a:spcAft>
              <a:buClr>
                <a:srgbClr val="143F6A"/>
              </a:buClr>
              <a:buSzPts val="1700"/>
              <a:buNone/>
            </a:pPr>
            <a:endParaRPr sz="2100"/>
          </a:p>
          <a:p>
            <a:pPr marL="254000" lvl="0" indent="-26035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700"/>
              <a:buChar char="►"/>
            </a:pPr>
            <a:r>
              <a:rPr lang="en-GB" sz="2100"/>
              <a:t>Carers Information &amp; Support Services:</a:t>
            </a:r>
            <a:endParaRPr/>
          </a:p>
          <a:p>
            <a:pPr marL="558800" lvl="1" indent="-2159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Char char="►"/>
            </a:pPr>
            <a:r>
              <a:rPr lang="en-GB" sz="1500"/>
              <a:t>Carers Info &amp; Support Officer</a:t>
            </a:r>
            <a:endParaRPr sz="1500"/>
          </a:p>
          <a:p>
            <a:pPr marL="558800" lvl="1" indent="-2159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Char char="►"/>
            </a:pPr>
            <a:r>
              <a:rPr lang="en-GB" sz="1500"/>
              <a:t>Carers Trust grants</a:t>
            </a:r>
            <a:endParaRPr/>
          </a:p>
          <a:p>
            <a:pPr marL="558800" lvl="1" indent="-2159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Char char="►"/>
            </a:pPr>
            <a:r>
              <a:rPr lang="en-GB" sz="1500"/>
              <a:t>Access to counselling</a:t>
            </a:r>
            <a:endParaRPr/>
          </a:p>
          <a:p>
            <a:pPr marL="558800" lvl="1" indent="-2159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Char char="►"/>
            </a:pPr>
            <a:r>
              <a:rPr lang="en-GB" sz="1500"/>
              <a:t>Carers therapies</a:t>
            </a:r>
            <a:endParaRPr/>
          </a:p>
          <a:p>
            <a:pPr marL="558800" lvl="1" indent="-2159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Char char="►"/>
            </a:pPr>
            <a:r>
              <a:rPr lang="en-GB" sz="1500"/>
              <a:t>Care free breaks</a:t>
            </a:r>
            <a:endParaRPr/>
          </a:p>
          <a:p>
            <a:pPr marL="558800" lvl="1" indent="-2159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Char char="►"/>
            </a:pPr>
            <a:r>
              <a:rPr lang="en-GB" sz="1500"/>
              <a:t>Walking groups</a:t>
            </a:r>
            <a:endParaRPr/>
          </a:p>
          <a:p>
            <a:pPr marL="558800" lvl="1" indent="-2159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Char char="►"/>
            </a:pPr>
            <a:r>
              <a:rPr lang="en-GB" sz="1500"/>
              <a:t>Weekly carers group</a:t>
            </a:r>
            <a:endParaRPr/>
          </a:p>
          <a:p>
            <a:pPr marL="558800" lvl="1" indent="-2159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Char char="►"/>
            </a:pPr>
            <a:r>
              <a:rPr lang="en-GB" sz="1500"/>
              <a:t>Volunteer opportunities – Befriending / Admin/ Coffee shop &amp; Charity shop</a:t>
            </a:r>
            <a:endParaRPr sz="1500"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700"/>
              <a:buNone/>
            </a:pPr>
            <a:endParaRPr sz="800"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700"/>
              <a:buNone/>
            </a:pPr>
            <a:endParaRPr sz="800"/>
          </a:p>
          <a:p>
            <a:pPr marL="254000" lvl="0" indent="-1778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None/>
            </a:pPr>
            <a:endParaRPr sz="1500"/>
          </a:p>
          <a:p>
            <a:pPr marL="254000" lvl="0" indent="-1778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None/>
            </a:pPr>
            <a:endParaRPr sz="1500"/>
          </a:p>
          <a:p>
            <a:pPr marL="254000" lvl="0" indent="-1778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None/>
            </a:pPr>
            <a:endParaRPr sz="1500"/>
          </a:p>
          <a:p>
            <a:pPr marL="254000" lvl="0" indent="-1270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900"/>
              <a:buNone/>
            </a:pPr>
            <a:endParaRPr sz="2400"/>
          </a:p>
          <a:p>
            <a:pPr marL="254000" lvl="0" indent="-1778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None/>
            </a:pPr>
            <a:endParaRPr sz="1500"/>
          </a:p>
          <a:p>
            <a:pPr marL="254000" lvl="0" indent="-1778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None/>
            </a:pPr>
            <a:endParaRPr sz="1500"/>
          </a:p>
          <a:p>
            <a:pPr marL="254000" lvl="0" indent="-177800" algn="l" rtl="0">
              <a:spcBef>
                <a:spcPts val="800"/>
              </a:spcBef>
              <a:spcAft>
                <a:spcPts val="0"/>
              </a:spcAft>
              <a:buClr>
                <a:srgbClr val="143F6A"/>
              </a:buClr>
              <a:buSzPts val="1200"/>
              <a:buNone/>
            </a:pPr>
            <a:endParaRPr sz="1500"/>
          </a:p>
        </p:txBody>
      </p:sp>
      <p:sp>
        <p:nvSpPr>
          <p:cNvPr id="320" name="Google Shape;320;p49"/>
          <p:cNvSpPr/>
          <p:nvPr/>
        </p:nvSpPr>
        <p:spPr>
          <a:xfrm>
            <a:off x="2798957" y="0"/>
            <a:ext cx="3546000" cy="4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0" i="0" u="none" strike="noStrike" cap="none">
                <a:solidFill>
                  <a:srgbClr val="143F6A"/>
                </a:solidFill>
                <a:latin typeface="Trebuchet MS"/>
                <a:ea typeface="Trebuchet MS"/>
                <a:cs typeface="Trebuchet MS"/>
                <a:sym typeface="Trebuchet MS"/>
              </a:rPr>
              <a:t>Carers Services</a:t>
            </a:r>
            <a:endParaRPr sz="2400" b="0" i="0" u="none" strike="noStrike" cap="none">
              <a:solidFill>
                <a:srgbClr val="143F6A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CE93D8"/>
      </a:accent2>
      <a:accent3>
        <a:srgbClr val="4DB6AC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acet">
  <a:themeElements>
    <a:clrScheme name="Blue Warm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668</Words>
  <Application>Microsoft Office PowerPoint</Application>
  <PresentationFormat>On-screen Show (16:9)</PresentationFormat>
  <Paragraphs>156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Noto Sans Symbols</vt:lpstr>
      <vt:lpstr>PT Sans Narrow</vt:lpstr>
      <vt:lpstr>Trebuchet MS</vt:lpstr>
      <vt:lpstr>Open Sans</vt:lpstr>
      <vt:lpstr>Simple Light</vt:lpstr>
      <vt:lpstr>Tropic</vt:lpstr>
      <vt:lpstr>Facet</vt:lpstr>
      <vt:lpstr>PowerPoint Presentation</vt:lpstr>
      <vt:lpstr>Ground Rules</vt:lpstr>
      <vt:lpstr>Today’s Programme</vt:lpstr>
      <vt:lpstr>Citizens Advice  Nigel Bonser  </vt:lpstr>
      <vt:lpstr>PowerPoint Presentation</vt:lpstr>
      <vt:lpstr>PowerPoint Presentation</vt:lpstr>
      <vt:lpstr>Crossroads Fay Warner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Feedback survey:</vt:lpstr>
      <vt:lpstr>Upcoming Let’s Talk Event: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carot</dc:creator>
  <cp:lastModifiedBy>carotherham0218@outlook.com</cp:lastModifiedBy>
  <cp:revision>1</cp:revision>
  <dcterms:modified xsi:type="dcterms:W3CDTF">2022-06-29T15:40:48Z</dcterms:modified>
</cp:coreProperties>
</file>