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82"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embeddedFontLst>
    <p:embeddedFont>
      <p:font typeface="PT Sans Narrow" panose="020B0604020202020204" charset="0"/>
      <p:regular r:id="rId25"/>
      <p:bold r:id="rId26"/>
    </p:embeddedFont>
    <p:embeddedFont>
      <p:font typeface="Open Sans" panose="020B0604020202020204"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1" d="100"/>
          <a:sy n="121" d="100"/>
        </p:scale>
        <p:origin x="-346" y="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192188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01fc7566a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1201fc7566a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202cd70d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1202cd70dc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446e2d81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446e2d81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3e016d8162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13e016d8162_0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42e28e964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42e28e964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46cdd4b6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46cdd4b6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6cdd4b6d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46cdd4b6d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42e28e964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42e28e964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42e28e964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42e28e964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42e28e96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142e28e9648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01fc7566a_2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1201fc7566a_2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https://forms.gle/toE8Nr2mXMKJwPxv7</a:t>
            </a:r>
            <a:r>
              <a:rPr lang="en-GB"/>
              <a:t> - survey link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201fc7566a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1201fc7566a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201fc7566a_2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1201fc7566a_2_3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01fc7566a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1201fc7566a_2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3c8a4b7d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143c8a4b7d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3c8a4b7d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143c8a4b7df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a:solidFill>
                  <a:srgbClr val="000000"/>
                </a:solidFill>
                <a:latin typeface="Calibri"/>
                <a:ea typeface="Calibri"/>
                <a:cs typeface="Calibri"/>
                <a:sym typeface="Calibri"/>
              </a:rPr>
              <a:t>To achieve this, we support the implementation of a Breastfeeding Borough, which includes some of the measures from the Baby Friendly Initiative (BFI) and adapt these to our local authority ethos and services where appropriate</a:t>
            </a:r>
            <a:endParaRPr/>
          </a:p>
        </p:txBody>
      </p:sp>
      <p:sp>
        <p:nvSpPr>
          <p:cNvPr id="214" name="Google Shape;214;g143c8a4b7df_0_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43c8a4b7df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143c8a4b7df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a:solidFill>
                  <a:srgbClr val="0A0A0A"/>
                </a:solidFill>
                <a:latin typeface="Calibri"/>
                <a:ea typeface="Calibri"/>
                <a:cs typeface="Calibri"/>
                <a:sym typeface="Calibri"/>
              </a:rPr>
              <a:t>We will share this with all new starters via our electronic induction system and, where appropriate, will have a routine reminder of this policy through our annual training updates</a:t>
            </a:r>
            <a:endParaRPr/>
          </a:p>
          <a:p>
            <a:pPr marL="0" marR="0" lvl="0" indent="0" algn="l" rtl="0">
              <a:lnSpc>
                <a:spcPct val="100000"/>
              </a:lnSpc>
              <a:spcBef>
                <a:spcPts val="0"/>
              </a:spcBef>
              <a:spcAft>
                <a:spcPts val="0"/>
              </a:spcAft>
              <a:buClr>
                <a:srgbClr val="0A0A0A"/>
              </a:buClr>
              <a:buSzPts val="1800"/>
              <a:buFont typeface="Calibri"/>
              <a:buNone/>
            </a:pPr>
            <a:r>
              <a:rPr lang="en-GB" sz="1800">
                <a:solidFill>
                  <a:srgbClr val="0A0A0A"/>
                </a:solidFill>
                <a:latin typeface="Calibri"/>
                <a:ea typeface="Calibri"/>
                <a:cs typeface="Calibri"/>
                <a:sym typeface="Calibri"/>
              </a:rPr>
              <a:t>This will inform our commissioning and our wider public health agendas.</a:t>
            </a:r>
            <a:endParaRPr sz="1800">
              <a:solidFill>
                <a:srgbClr val="0A0A0A"/>
              </a:solidFill>
              <a:latin typeface="Calibri"/>
              <a:ea typeface="Calibri"/>
              <a:cs typeface="Calibri"/>
              <a:sym typeface="Calibri"/>
            </a:endParaRPr>
          </a:p>
          <a:p>
            <a:pPr marL="0" marR="0" lvl="0" indent="0" algn="l" rtl="0">
              <a:lnSpc>
                <a:spcPct val="100000"/>
              </a:lnSpc>
              <a:spcBef>
                <a:spcPts val="0"/>
              </a:spcBef>
              <a:spcAft>
                <a:spcPts val="0"/>
              </a:spcAft>
              <a:buClr>
                <a:srgbClr val="0A0A0A"/>
              </a:buClr>
              <a:buSzPts val="1800"/>
              <a:buFont typeface="Calibri"/>
              <a:buNone/>
            </a:pPr>
            <a:r>
              <a:rPr lang="en-GB" sz="1800">
                <a:solidFill>
                  <a:srgbClr val="0A0A0A"/>
                </a:solidFill>
                <a:latin typeface="Calibri"/>
                <a:ea typeface="Calibri"/>
                <a:cs typeface="Calibri"/>
                <a:sym typeface="Calibri"/>
              </a:rPr>
              <a:t>we will hold central the well-being of the baby and their mother / parents.</a:t>
            </a:r>
            <a:endParaRPr sz="1800">
              <a:solidFill>
                <a:srgbClr val="0A0A0A"/>
              </a:solidFill>
              <a:latin typeface="Calibri"/>
              <a:ea typeface="Calibri"/>
              <a:cs typeface="Calibri"/>
              <a:sym typeface="Calibri"/>
            </a:endParaRPr>
          </a:p>
          <a:p>
            <a:pPr marL="0" lvl="0" indent="0" algn="l" rtl="0">
              <a:spcBef>
                <a:spcPts val="0"/>
              </a:spcBef>
              <a:spcAft>
                <a:spcPts val="0"/>
              </a:spcAft>
              <a:buNone/>
            </a:pPr>
            <a:endParaRPr/>
          </a:p>
        </p:txBody>
      </p:sp>
      <p:sp>
        <p:nvSpPr>
          <p:cNvPr id="222" name="Google Shape;222;g143c8a4b7df_0_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43c8a4b7d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143c8a4b7df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A0A0A"/>
              </a:buClr>
              <a:buSzPts val="1800"/>
              <a:buFont typeface="Calibri"/>
              <a:buNone/>
            </a:pPr>
            <a:r>
              <a:rPr lang="en-GB" sz="1800">
                <a:solidFill>
                  <a:srgbClr val="0A0A0A"/>
                </a:solidFill>
                <a:latin typeface="Calibri"/>
                <a:ea typeface="Calibri"/>
                <a:cs typeface="Calibri"/>
                <a:sym typeface="Calibri"/>
              </a:rPr>
              <a:t>through social media postings and local campaigns.</a:t>
            </a:r>
            <a:endParaRPr sz="1800">
              <a:solidFill>
                <a:srgbClr val="0A0A0A"/>
              </a:solidFill>
              <a:latin typeface="Calibri"/>
              <a:ea typeface="Calibri"/>
              <a:cs typeface="Calibri"/>
              <a:sym typeface="Calibri"/>
            </a:endParaRPr>
          </a:p>
          <a:p>
            <a:pPr marL="0" lvl="0" indent="0" algn="l" rtl="0">
              <a:spcBef>
                <a:spcPts val="0"/>
              </a:spcBef>
              <a:spcAft>
                <a:spcPts val="0"/>
              </a:spcAft>
              <a:buNone/>
            </a:pPr>
            <a:endParaRPr/>
          </a:p>
        </p:txBody>
      </p:sp>
      <p:sp>
        <p:nvSpPr>
          <p:cNvPr id="230" name="Google Shape;230;g143c8a4b7df_0_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43c8a4b7df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43c8a4b7df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A0A0A"/>
              </a:buClr>
              <a:buSzPts val="1800"/>
              <a:buFont typeface="Calibri"/>
              <a:buNone/>
            </a:pPr>
            <a:r>
              <a:rPr lang="en-GB" sz="1800">
                <a:solidFill>
                  <a:srgbClr val="0A0A0A"/>
                </a:solidFill>
                <a:latin typeface="Calibri"/>
                <a:ea typeface="Calibri"/>
                <a:cs typeface="Calibri"/>
                <a:sym typeface="Calibri"/>
              </a:rPr>
              <a:t>1001 days, the Rotherham Healthy Weight Declaration, the Inequalities and Prevention Strategy and promote the importance of breastfeeding for the health and well-being of their baby.</a:t>
            </a:r>
            <a:endParaRPr sz="1800">
              <a:solidFill>
                <a:srgbClr val="0A0A0A"/>
              </a:solidFill>
              <a:latin typeface="Calibri"/>
              <a:ea typeface="Calibri"/>
              <a:cs typeface="Calibri"/>
              <a:sym typeface="Calibri"/>
            </a:endParaRPr>
          </a:p>
          <a:p>
            <a:pPr marL="0" marR="0" lvl="0" indent="0" algn="l" rtl="0">
              <a:lnSpc>
                <a:spcPct val="100000"/>
              </a:lnSpc>
              <a:spcBef>
                <a:spcPts val="0"/>
              </a:spcBef>
              <a:spcAft>
                <a:spcPts val="0"/>
              </a:spcAft>
              <a:buClr>
                <a:srgbClr val="0A0A0A"/>
              </a:buClr>
              <a:buSzPts val="1800"/>
              <a:buFont typeface="Calibri"/>
              <a:buNone/>
            </a:pPr>
            <a:r>
              <a:rPr lang="en-GB" sz="1800">
                <a:solidFill>
                  <a:srgbClr val="0A0A0A"/>
                </a:solidFill>
                <a:latin typeface="Calibri"/>
                <a:ea typeface="Calibri"/>
                <a:cs typeface="Calibri"/>
                <a:sym typeface="Calibri"/>
              </a:rPr>
              <a:t>support infrastructure which promotes, and supports breastfeeding for every mother and every baby.</a:t>
            </a:r>
            <a:endParaRPr sz="1800">
              <a:solidFill>
                <a:srgbClr val="0A0A0A"/>
              </a:solidFill>
              <a:latin typeface="Calibri"/>
              <a:ea typeface="Calibri"/>
              <a:cs typeface="Calibri"/>
              <a:sym typeface="Calibri"/>
            </a:endParaRPr>
          </a:p>
          <a:p>
            <a:pPr marL="0" lvl="0" indent="0" algn="l" rtl="0">
              <a:spcBef>
                <a:spcPts val="0"/>
              </a:spcBef>
              <a:spcAft>
                <a:spcPts val="0"/>
              </a:spcAft>
              <a:buNone/>
            </a:pPr>
            <a:r>
              <a:rPr lang="en-GB" sz="1800">
                <a:solidFill>
                  <a:srgbClr val="0A0A0A"/>
                </a:solidFill>
                <a:latin typeface="Calibri"/>
                <a:ea typeface="Calibri"/>
                <a:cs typeface="Calibri"/>
                <a:sym typeface="Calibri"/>
              </a:rPr>
              <a:t>Recognise that breastfeeding has multifaceted complex challenges within our population</a:t>
            </a:r>
            <a:endParaRPr/>
          </a:p>
        </p:txBody>
      </p:sp>
      <p:sp>
        <p:nvSpPr>
          <p:cNvPr id="238" name="Google Shape;238;g143c8a4b7df_0_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43c8a4b7d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43c8a4b7df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143c8a4b7df_0_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cxnSp>
        <p:nvCxnSpPr>
          <p:cNvPr id="55" name="Google Shape;55;p14"/>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56" name="Google Shape;56;p14"/>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57" name="Google Shape;57;p14"/>
          <p:cNvGrpSpPr/>
          <p:nvPr/>
        </p:nvGrpSpPr>
        <p:grpSpPr>
          <a:xfrm>
            <a:off x="1004144" y="1022025"/>
            <a:ext cx="7136668" cy="152400"/>
            <a:chOff x="1346429" y="1011300"/>
            <a:chExt cx="6452100" cy="152400"/>
          </a:xfrm>
        </p:grpSpPr>
        <p:cxnSp>
          <p:nvCxnSpPr>
            <p:cNvPr id="58" name="Google Shape;58;p1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59" name="Google Shape;59;p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60" name="Google Shape;60;p14"/>
          <p:cNvGrpSpPr/>
          <p:nvPr/>
        </p:nvGrpSpPr>
        <p:grpSpPr>
          <a:xfrm>
            <a:off x="1004151" y="3969100"/>
            <a:ext cx="7136668" cy="152400"/>
            <a:chOff x="1346435" y="3969088"/>
            <a:chExt cx="6452100" cy="152400"/>
          </a:xfrm>
        </p:grpSpPr>
        <p:cxnSp>
          <p:nvCxnSpPr>
            <p:cNvPr id="61" name="Google Shape;61;p1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2" name="Google Shape;62;p1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63" name="Google Shape;63;p14"/>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64" name="Google Shape;64;p14"/>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68" name="Google Shape;68;p15"/>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9" name="Google Shape;69;p15"/>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0" name="Google Shape;7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1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74" name="Google Shape;74;p16"/>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5" name="Google Shape;7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78" name="Google Shape;7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1" name="Google Shape;81;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2" name="Google Shape;8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85" name="Google Shape;8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20"/>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8" name="Google Shape;88;p2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9" name="Google Shape;89;p20"/>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0" name="Google Shape;90;p20"/>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1" name="Google Shape;91;p2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92" name="Google Shape;9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1"/>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95" name="Google Shape;9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2"/>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2"/>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99" name="Google Shape;99;p22"/>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0" name="Google Shape;10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ummary">
  <p:cSld name="Summary">
    <p:spTree>
      <p:nvGrpSpPr>
        <p:cNvPr id="1" name="Shape 103"/>
        <p:cNvGrpSpPr/>
        <p:nvPr/>
      </p:nvGrpSpPr>
      <p:grpSpPr>
        <a:xfrm>
          <a:off x="0" y="0"/>
          <a:ext cx="0" cy="0"/>
          <a:chOff x="0" y="0"/>
          <a:chExt cx="0" cy="0"/>
        </a:xfrm>
      </p:grpSpPr>
      <p:sp>
        <p:nvSpPr>
          <p:cNvPr id="104" name="Google Shape;104;p24"/>
          <p:cNvSpPr txBox="1">
            <a:spLocks noGrp="1"/>
          </p:cNvSpPr>
          <p:nvPr>
            <p:ph type="dt" idx="10"/>
          </p:nvPr>
        </p:nvSpPr>
        <p:spPr>
          <a:xfrm>
            <a:off x="628650" y="4822031"/>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5" name="Google Shape;105;p24"/>
          <p:cNvSpPr txBox="1">
            <a:spLocks noGrp="1"/>
          </p:cNvSpPr>
          <p:nvPr>
            <p:ph type="ftr" idx="11"/>
          </p:nvPr>
        </p:nvSpPr>
        <p:spPr>
          <a:xfrm>
            <a:off x="3028950" y="4822031"/>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6" name="Google Shape;106;p24"/>
          <p:cNvSpPr txBox="1">
            <a:spLocks noGrp="1"/>
          </p:cNvSpPr>
          <p:nvPr>
            <p:ph type="sldNum" idx="12"/>
          </p:nvPr>
        </p:nvSpPr>
        <p:spPr>
          <a:xfrm>
            <a:off x="6457950" y="4822031"/>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24"/>
          <p:cNvSpPr txBox="1">
            <a:spLocks noGrp="1"/>
          </p:cNvSpPr>
          <p:nvPr>
            <p:ph type="title"/>
          </p:nvPr>
        </p:nvSpPr>
        <p:spPr>
          <a:xfrm>
            <a:off x="630936" y="642938"/>
            <a:ext cx="4617000" cy="155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14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8" name="Google Shape;108;p24"/>
          <p:cNvSpPr txBox="1">
            <a:spLocks noGrp="1"/>
          </p:cNvSpPr>
          <p:nvPr>
            <p:ph type="body" idx="1"/>
          </p:nvPr>
        </p:nvSpPr>
        <p:spPr>
          <a:xfrm>
            <a:off x="630935" y="2393156"/>
            <a:ext cx="4617000" cy="2239500"/>
          </a:xfrm>
          <a:prstGeom prst="rect">
            <a:avLst/>
          </a:prstGeom>
          <a:noFill/>
          <a:ln>
            <a:noFill/>
          </a:ln>
        </p:spPr>
        <p:txBody>
          <a:bodyPr spcFirstLastPara="1" wrap="square" lIns="68575" tIns="34275" rIns="68575" bIns="34275" anchor="t" anchorCtr="0">
            <a:normAutofit/>
          </a:bodyPr>
          <a:lstStyle>
            <a:lvl1pPr marL="457200" lvl="0" indent="-228600" algn="l" rtl="0">
              <a:lnSpc>
                <a:spcPct val="110000"/>
              </a:lnSpc>
              <a:spcBef>
                <a:spcPts val="800"/>
              </a:spcBef>
              <a:spcAft>
                <a:spcPts val="0"/>
              </a:spcAft>
              <a:buSzPts val="1300"/>
              <a:buNone/>
              <a:defRPr sz="1700"/>
            </a:lvl1pPr>
            <a:lvl2pPr marL="914400" lvl="1" indent="-298450" algn="l" rtl="0">
              <a:lnSpc>
                <a:spcPct val="110000"/>
              </a:lnSpc>
              <a:spcBef>
                <a:spcPts val="400"/>
              </a:spcBef>
              <a:spcAft>
                <a:spcPts val="0"/>
              </a:spcAft>
              <a:buSzPts val="1100"/>
              <a:buChar char="○"/>
              <a:defRPr/>
            </a:lvl2pPr>
            <a:lvl3pPr marL="1371600" lvl="2" indent="-298450" algn="l" rtl="0">
              <a:lnSpc>
                <a:spcPct val="110000"/>
              </a:lnSpc>
              <a:spcBef>
                <a:spcPts val="400"/>
              </a:spcBef>
              <a:spcAft>
                <a:spcPts val="0"/>
              </a:spcAft>
              <a:buSzPts val="1100"/>
              <a:buChar char="■"/>
              <a:defRPr/>
            </a:lvl3pPr>
            <a:lvl4pPr marL="1828800" lvl="3" indent="-298450" algn="l" rtl="0">
              <a:lnSpc>
                <a:spcPct val="110000"/>
              </a:lnSpc>
              <a:spcBef>
                <a:spcPts val="400"/>
              </a:spcBef>
              <a:spcAft>
                <a:spcPts val="0"/>
              </a:spcAft>
              <a:buSzPts val="1100"/>
              <a:buChar char="●"/>
              <a:defRPr/>
            </a:lvl4pPr>
            <a:lvl5pPr marL="2286000" lvl="4" indent="-298450" algn="l" rtl="0">
              <a:lnSpc>
                <a:spcPct val="110000"/>
              </a:lnSpc>
              <a:spcBef>
                <a:spcPts val="400"/>
              </a:spcBef>
              <a:spcAft>
                <a:spcPts val="0"/>
              </a:spcAft>
              <a:buSzPts val="11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24"/>
          <p:cNvSpPr txBox="1"/>
          <p:nvPr/>
        </p:nvSpPr>
        <p:spPr>
          <a:xfrm>
            <a:off x="630936" y="4822031"/>
            <a:ext cx="1985100" cy="273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700" b="0" i="0" u="none" strike="noStrike" cap="none">
                <a:solidFill>
                  <a:schemeClr val="dk2"/>
                </a:solidFill>
                <a:latin typeface="Avenir"/>
                <a:ea typeface="Avenir"/>
                <a:cs typeface="Avenir"/>
                <a:sym typeface="Avenir"/>
              </a:rPr>
              <a:t>7/20/2022</a:t>
            </a:r>
            <a:endParaRPr sz="700" b="0" i="0" u="none" strike="noStrike" cap="none">
              <a:solidFill>
                <a:schemeClr val="dk2"/>
              </a:solidFill>
              <a:latin typeface="Avenir"/>
              <a:ea typeface="Avenir"/>
              <a:cs typeface="Avenir"/>
              <a:sym typeface="Avenir"/>
            </a:endParaRPr>
          </a:p>
        </p:txBody>
      </p:sp>
      <p:sp>
        <p:nvSpPr>
          <p:cNvPr id="110" name="Google Shape;110;p24"/>
          <p:cNvSpPr txBox="1"/>
          <p:nvPr/>
        </p:nvSpPr>
        <p:spPr>
          <a:xfrm>
            <a:off x="3033522" y="4822031"/>
            <a:ext cx="30861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700" b="0" i="0" u="none" strike="noStrike" cap="none">
                <a:solidFill>
                  <a:schemeClr val="dk2"/>
                </a:solidFill>
                <a:latin typeface="Avenir"/>
                <a:ea typeface="Avenir"/>
                <a:cs typeface="Avenir"/>
                <a:sym typeface="Avenir"/>
              </a:rPr>
              <a:t>SAMPLE FOOTER TEXT</a:t>
            </a:r>
            <a:endParaRPr sz="700" b="0" i="0" u="none" strike="noStrike" cap="none">
              <a:solidFill>
                <a:schemeClr val="dk2"/>
              </a:solidFill>
              <a:latin typeface="Avenir"/>
              <a:ea typeface="Avenir"/>
              <a:cs typeface="Avenir"/>
              <a:sym typeface="Avenir"/>
            </a:endParaRPr>
          </a:p>
        </p:txBody>
      </p:sp>
      <p:sp>
        <p:nvSpPr>
          <p:cNvPr id="111" name="Google Shape;111;p24"/>
          <p:cNvSpPr txBox="1"/>
          <p:nvPr/>
        </p:nvSpPr>
        <p:spPr>
          <a:xfrm>
            <a:off x="6460236" y="4822031"/>
            <a:ext cx="20574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GB" sz="700" b="0" i="0" u="none" strike="noStrike" cap="none">
                <a:solidFill>
                  <a:schemeClr val="dk2"/>
                </a:solidFill>
                <a:latin typeface="Avenir"/>
                <a:ea typeface="Avenir"/>
                <a:cs typeface="Avenir"/>
                <a:sym typeface="Avenir"/>
              </a:rPr>
              <a:t>‹#›</a:t>
            </a:fld>
            <a:endParaRPr sz="700" b="0" i="0" u="none" strike="noStrike" cap="none">
              <a:solidFill>
                <a:schemeClr val="dk2"/>
              </a:solidFill>
              <a:latin typeface="Avenir"/>
              <a:ea typeface="Avenir"/>
              <a:cs typeface="Avenir"/>
              <a:sym typeface="Avenir"/>
            </a:endParaRPr>
          </a:p>
        </p:txBody>
      </p:sp>
      <p:sp>
        <p:nvSpPr>
          <p:cNvPr id="112" name="Google Shape;112;p24"/>
          <p:cNvSpPr>
            <a:spLocks noGrp="1"/>
          </p:cNvSpPr>
          <p:nvPr>
            <p:ph type="pic" idx="2"/>
          </p:nvPr>
        </p:nvSpPr>
        <p:spPr>
          <a:xfrm>
            <a:off x="5568696" y="363474"/>
            <a:ext cx="3209700" cy="2146500"/>
          </a:xfrm>
          <a:prstGeom prst="rect">
            <a:avLst/>
          </a:prstGeom>
          <a:solidFill>
            <a:schemeClr val="accent6"/>
          </a:solidFill>
          <a:ln>
            <a:noFill/>
          </a:ln>
        </p:spPr>
      </p:sp>
      <p:sp>
        <p:nvSpPr>
          <p:cNvPr id="113" name="Google Shape;113;p24"/>
          <p:cNvSpPr>
            <a:spLocks noGrp="1"/>
          </p:cNvSpPr>
          <p:nvPr>
            <p:ph type="pic" idx="3"/>
          </p:nvPr>
        </p:nvSpPr>
        <p:spPr>
          <a:xfrm>
            <a:off x="5568696" y="2633472"/>
            <a:ext cx="3209700" cy="2146500"/>
          </a:xfrm>
          <a:prstGeom prst="rect">
            <a:avLst/>
          </a:prstGeom>
          <a:solidFill>
            <a:schemeClr val="accent6"/>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Chart Timeline" type="obj">
  <p:cSld name="OBJECT">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628650" y="510778"/>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5"/>
              </a:buClr>
              <a:buSzPts val="14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6" name="Google Shape;116;p25"/>
          <p:cNvSpPr txBox="1">
            <a:spLocks noGrp="1"/>
          </p:cNvSpPr>
          <p:nvPr>
            <p:ph type="body" idx="1"/>
          </p:nvPr>
        </p:nvSpPr>
        <p:spPr>
          <a:xfrm>
            <a:off x="628650" y="1633993"/>
            <a:ext cx="7886700" cy="2998800"/>
          </a:xfrm>
          <a:prstGeom prst="rect">
            <a:avLst/>
          </a:prstGeom>
          <a:noFill/>
          <a:ln>
            <a:noFill/>
          </a:ln>
        </p:spPr>
        <p:txBody>
          <a:bodyPr spcFirstLastPara="1" wrap="square" lIns="68575" tIns="34275" rIns="68575" bIns="34275" anchor="t" anchorCtr="0">
            <a:normAutofit/>
          </a:bodyPr>
          <a:lstStyle>
            <a:lvl1pPr marL="457200" lvl="0" indent="-349250" algn="l" rtl="0">
              <a:lnSpc>
                <a:spcPct val="110000"/>
              </a:lnSpc>
              <a:spcBef>
                <a:spcPts val="800"/>
              </a:spcBef>
              <a:spcAft>
                <a:spcPts val="0"/>
              </a:spcAft>
              <a:buSzPts val="1900"/>
              <a:buFont typeface="Noto Sans Symbols"/>
              <a:buChar char="▪"/>
              <a:defRPr/>
            </a:lvl1pPr>
            <a:lvl2pPr marL="914400" lvl="1" indent="-336550" algn="l" rtl="0">
              <a:lnSpc>
                <a:spcPct val="110000"/>
              </a:lnSpc>
              <a:spcBef>
                <a:spcPts val="400"/>
              </a:spcBef>
              <a:spcAft>
                <a:spcPts val="0"/>
              </a:spcAft>
              <a:buSzPts val="1700"/>
              <a:buFont typeface="Noto Sans Symbols"/>
              <a:buChar char="▪"/>
              <a:defRPr/>
            </a:lvl2pPr>
            <a:lvl3pPr marL="1371600" lvl="2" indent="-317500" algn="l" rtl="0">
              <a:lnSpc>
                <a:spcPct val="110000"/>
              </a:lnSpc>
              <a:spcBef>
                <a:spcPts val="400"/>
              </a:spcBef>
              <a:spcAft>
                <a:spcPts val="0"/>
              </a:spcAft>
              <a:buSzPts val="1400"/>
              <a:buFont typeface="Noto Sans Symbols"/>
              <a:buChar char="▪"/>
              <a:defRPr/>
            </a:lvl3pPr>
            <a:lvl4pPr marL="1828800" lvl="3" indent="-304800" algn="l" rtl="0">
              <a:lnSpc>
                <a:spcPct val="110000"/>
              </a:lnSpc>
              <a:spcBef>
                <a:spcPts val="400"/>
              </a:spcBef>
              <a:spcAft>
                <a:spcPts val="0"/>
              </a:spcAft>
              <a:buSzPts val="1200"/>
              <a:buFont typeface="Noto Sans Symbols"/>
              <a:buChar char="▪"/>
              <a:defRPr/>
            </a:lvl4pPr>
            <a:lvl5pPr marL="2286000" lvl="4" indent="-304800" algn="l" rtl="0">
              <a:lnSpc>
                <a:spcPct val="110000"/>
              </a:lnSpc>
              <a:spcBef>
                <a:spcPts val="400"/>
              </a:spcBef>
              <a:spcAft>
                <a:spcPts val="0"/>
              </a:spcAft>
              <a:buSzPts val="1200"/>
              <a:buFont typeface="Noto Sans Symbols"/>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25"/>
          <p:cNvSpPr txBox="1">
            <a:spLocks noGrp="1"/>
          </p:cNvSpPr>
          <p:nvPr>
            <p:ph type="dt" idx="10"/>
          </p:nvPr>
        </p:nvSpPr>
        <p:spPr>
          <a:xfrm>
            <a:off x="628650" y="4822031"/>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8" name="Google Shape;118;p25"/>
          <p:cNvSpPr txBox="1">
            <a:spLocks noGrp="1"/>
          </p:cNvSpPr>
          <p:nvPr>
            <p:ph type="ftr" idx="11"/>
          </p:nvPr>
        </p:nvSpPr>
        <p:spPr>
          <a:xfrm>
            <a:off x="3028950" y="4822031"/>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9" name="Google Shape;119;p25"/>
          <p:cNvSpPr txBox="1">
            <a:spLocks noGrp="1"/>
          </p:cNvSpPr>
          <p:nvPr>
            <p:ph type="sldNum" idx="12"/>
          </p:nvPr>
        </p:nvSpPr>
        <p:spPr>
          <a:xfrm>
            <a:off x="6457950" y="4822031"/>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120"/>
        <p:cNvGrpSpPr/>
        <p:nvPr/>
      </p:nvGrpSpPr>
      <p:grpSpPr>
        <a:xfrm>
          <a:off x="0" y="0"/>
          <a:ext cx="0" cy="0"/>
          <a:chOff x="0" y="0"/>
          <a:chExt cx="0" cy="0"/>
        </a:xfrm>
      </p:grpSpPr>
      <p:sp>
        <p:nvSpPr>
          <p:cNvPr id="121" name="Google Shape;121;p26"/>
          <p:cNvSpPr/>
          <p:nvPr/>
        </p:nvSpPr>
        <p:spPr>
          <a:xfrm>
            <a:off x="6958" y="6958"/>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122" name="Google Shape;122;p26"/>
          <p:cNvSpPr/>
          <p:nvPr/>
        </p:nvSpPr>
        <p:spPr>
          <a:xfrm>
            <a:off x="9244" y="6958"/>
            <a:ext cx="9141900" cy="5143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123" name="Google Shape;123;p26"/>
          <p:cNvSpPr/>
          <p:nvPr/>
        </p:nvSpPr>
        <p:spPr>
          <a:xfrm>
            <a:off x="1143" y="0"/>
            <a:ext cx="9141900" cy="5143500"/>
          </a:xfrm>
          <a:prstGeom prst="rect">
            <a:avLst/>
          </a:prstGeom>
          <a:gradFill>
            <a:gsLst>
              <a:gs pos="0">
                <a:srgbClr val="58B6C0">
                  <a:alpha val="60000"/>
                </a:srgbClr>
              </a:gs>
              <a:gs pos="100000">
                <a:srgbClr val="3494BA">
                  <a:alpha val="60000"/>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124" name="Google Shape;124;p26"/>
          <p:cNvSpPr/>
          <p:nvPr/>
        </p:nvSpPr>
        <p:spPr>
          <a:xfrm>
            <a:off x="24890" y="6959"/>
            <a:ext cx="4327513" cy="1808378"/>
          </a:xfrm>
          <a:custGeom>
            <a:avLst/>
            <a:gdLst/>
            <a:ahLst/>
            <a:cxnLst/>
            <a:rect l="l" t="t" r="r" b="b"/>
            <a:pathLst>
              <a:path w="5770017" h="2411171" extrusionOk="0">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125" name="Google Shape;125;p26"/>
          <p:cNvSpPr/>
          <p:nvPr/>
        </p:nvSpPr>
        <p:spPr>
          <a:xfrm>
            <a:off x="1143" y="0"/>
            <a:ext cx="9141900" cy="5143500"/>
          </a:xfrm>
          <a:prstGeom prst="frame">
            <a:avLst>
              <a:gd name="adj1" fmla="val 7164"/>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Avenir"/>
              <a:ea typeface="Avenir"/>
              <a:cs typeface="Avenir"/>
              <a:sym typeface="Avenir"/>
            </a:endParaRPr>
          </a:p>
        </p:txBody>
      </p:sp>
      <p:sp>
        <p:nvSpPr>
          <p:cNvPr id="126" name="Google Shape;126;p26"/>
          <p:cNvSpPr txBox="1">
            <a:spLocks noGrp="1"/>
          </p:cNvSpPr>
          <p:nvPr>
            <p:ph type="ctrTitle"/>
          </p:nvPr>
        </p:nvSpPr>
        <p:spPr>
          <a:xfrm>
            <a:off x="635608" y="848731"/>
            <a:ext cx="3991800" cy="1790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900"/>
              <a:buFont typeface="EB Garamond"/>
              <a:buNone/>
              <a:defRPr>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7" name="Google Shape;127;p26"/>
          <p:cNvSpPr>
            <a:spLocks noGrp="1"/>
          </p:cNvSpPr>
          <p:nvPr>
            <p:ph type="pic" idx="2"/>
          </p:nvPr>
        </p:nvSpPr>
        <p:spPr>
          <a:xfrm>
            <a:off x="5088636" y="678942"/>
            <a:ext cx="3435600" cy="1838100"/>
          </a:xfrm>
          <a:prstGeom prst="rect">
            <a:avLst/>
          </a:prstGeom>
          <a:solidFill>
            <a:schemeClr val="accent6"/>
          </a:solidFill>
          <a:ln>
            <a:noFill/>
          </a:ln>
        </p:spPr>
      </p:sp>
      <p:sp>
        <p:nvSpPr>
          <p:cNvPr id="128" name="Google Shape;128;p26"/>
          <p:cNvSpPr>
            <a:spLocks noGrp="1"/>
          </p:cNvSpPr>
          <p:nvPr>
            <p:ph type="pic" idx="3"/>
          </p:nvPr>
        </p:nvSpPr>
        <p:spPr>
          <a:xfrm>
            <a:off x="5088636" y="2640330"/>
            <a:ext cx="3435600" cy="1838100"/>
          </a:xfrm>
          <a:prstGeom prst="rect">
            <a:avLst/>
          </a:prstGeom>
          <a:solidFill>
            <a:schemeClr val="accent6"/>
          </a:solidFill>
          <a:ln>
            <a:noFill/>
          </a:ln>
        </p:spPr>
      </p:sp>
      <p:sp>
        <p:nvSpPr>
          <p:cNvPr id="129" name="Google Shape;129;p26"/>
          <p:cNvSpPr txBox="1">
            <a:spLocks noGrp="1"/>
          </p:cNvSpPr>
          <p:nvPr>
            <p:ph type="body" idx="1"/>
          </p:nvPr>
        </p:nvSpPr>
        <p:spPr>
          <a:xfrm>
            <a:off x="628650" y="2700338"/>
            <a:ext cx="3992100" cy="1838100"/>
          </a:xfrm>
          <a:prstGeom prst="rect">
            <a:avLst/>
          </a:prstGeom>
          <a:noFill/>
          <a:ln>
            <a:noFill/>
          </a:ln>
        </p:spPr>
        <p:txBody>
          <a:bodyPr spcFirstLastPara="1" wrap="square" lIns="68575" tIns="34275" rIns="68575" bIns="34275" anchor="t" anchorCtr="0">
            <a:normAutofit/>
          </a:bodyPr>
          <a:lstStyle>
            <a:lvl1pPr marL="457200" lvl="0" indent="-228600" algn="l" rtl="0">
              <a:lnSpc>
                <a:spcPct val="110000"/>
              </a:lnSpc>
              <a:spcBef>
                <a:spcPts val="800"/>
              </a:spcBef>
              <a:spcAft>
                <a:spcPts val="0"/>
              </a:spcAft>
              <a:buSzPts val="1700"/>
              <a:buNone/>
              <a:defRPr sz="2100">
                <a:solidFill>
                  <a:schemeClr val="lt1"/>
                </a:solidFill>
                <a:latin typeface="Avenir"/>
                <a:ea typeface="Avenir"/>
                <a:cs typeface="Avenir"/>
                <a:sym typeface="Avenir"/>
              </a:defRPr>
            </a:lvl1pPr>
            <a:lvl2pPr marL="914400" lvl="1" indent="-298450" algn="l" rtl="0">
              <a:lnSpc>
                <a:spcPct val="110000"/>
              </a:lnSpc>
              <a:spcBef>
                <a:spcPts val="400"/>
              </a:spcBef>
              <a:spcAft>
                <a:spcPts val="0"/>
              </a:spcAft>
              <a:buSzPts val="1100"/>
              <a:buChar char="○"/>
              <a:defRPr/>
            </a:lvl2pPr>
            <a:lvl3pPr marL="1371600" lvl="2" indent="-298450" algn="l" rtl="0">
              <a:lnSpc>
                <a:spcPct val="110000"/>
              </a:lnSpc>
              <a:spcBef>
                <a:spcPts val="400"/>
              </a:spcBef>
              <a:spcAft>
                <a:spcPts val="0"/>
              </a:spcAft>
              <a:buSzPts val="1100"/>
              <a:buChar char="■"/>
              <a:defRPr/>
            </a:lvl3pPr>
            <a:lvl4pPr marL="1828800" lvl="3" indent="-298450" algn="l" rtl="0">
              <a:lnSpc>
                <a:spcPct val="110000"/>
              </a:lnSpc>
              <a:spcBef>
                <a:spcPts val="400"/>
              </a:spcBef>
              <a:spcAft>
                <a:spcPts val="0"/>
              </a:spcAft>
              <a:buSzPts val="1100"/>
              <a:buChar char="●"/>
              <a:defRPr/>
            </a:lvl4pPr>
            <a:lvl5pPr marL="2286000" lvl="4" indent="-298450" algn="l" rtl="0">
              <a:lnSpc>
                <a:spcPct val="110000"/>
              </a:lnSpc>
              <a:spcBef>
                <a:spcPts val="400"/>
              </a:spcBef>
              <a:spcAft>
                <a:spcPts val="0"/>
              </a:spcAft>
              <a:buSzPts val="11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8"/>
          <p:cNvSpPr txBox="1">
            <a:spLocks noGrp="1"/>
          </p:cNvSpPr>
          <p:nvPr>
            <p:ph type="ctrTitle"/>
          </p:nvPr>
        </p:nvSpPr>
        <p:spPr>
          <a:xfrm>
            <a:off x="539552" y="1221600"/>
            <a:ext cx="8062800" cy="1102500"/>
          </a:xfrm>
          <a:prstGeom prst="rect">
            <a:avLst/>
          </a:prstGeom>
          <a:noFill/>
          <a:ln>
            <a:noFill/>
          </a:ln>
        </p:spPr>
        <p:txBody>
          <a:bodyPr spcFirstLastPara="1" wrap="square" lIns="91425" tIns="45700" rIns="91425" bIns="45700" anchor="b" anchorCtr="0">
            <a:normAutofit/>
          </a:bodyPr>
          <a:lstStyle>
            <a:lvl1pPr lvl="0" algn="ctr" rtl="0">
              <a:spcBef>
                <a:spcPts val="0"/>
              </a:spcBef>
              <a:spcAft>
                <a:spcPts val="0"/>
              </a:spcAft>
              <a:buClr>
                <a:schemeClr val="dk2"/>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28"/>
          <p:cNvSpPr txBox="1">
            <a:spLocks noGrp="1"/>
          </p:cNvSpPr>
          <p:nvPr>
            <p:ph type="subTitle" idx="1"/>
          </p:nvPr>
        </p:nvSpPr>
        <p:spPr>
          <a:xfrm>
            <a:off x="539552" y="2538428"/>
            <a:ext cx="8064900" cy="1314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chemeClr val="dk1"/>
              </a:buClr>
              <a:buSzPts val="3200"/>
              <a:buNone/>
              <a:defRPr>
                <a:solidFill>
                  <a:schemeClr val="dk1"/>
                </a:solidFill>
              </a:defRPr>
            </a:lvl1pPr>
            <a:lvl2pPr lvl="1" algn="ctr" rtl="0">
              <a:spcBef>
                <a:spcPts val="560"/>
              </a:spcBef>
              <a:spcAft>
                <a:spcPts val="0"/>
              </a:spcAft>
              <a:buClr>
                <a:schemeClr val="lt1"/>
              </a:buClr>
              <a:buSzPts val="2800"/>
              <a:buNone/>
              <a:defRPr>
                <a:solidFill>
                  <a:schemeClr val="lt1"/>
                </a:solidFill>
              </a:defRPr>
            </a:lvl2pPr>
            <a:lvl3pPr lvl="2" algn="ctr" rtl="0">
              <a:spcBef>
                <a:spcPts val="480"/>
              </a:spcBef>
              <a:spcAft>
                <a:spcPts val="0"/>
              </a:spcAft>
              <a:buClr>
                <a:schemeClr val="lt1"/>
              </a:buClr>
              <a:buSzPts val="2400"/>
              <a:buNone/>
              <a:defRPr>
                <a:solidFill>
                  <a:schemeClr val="lt1"/>
                </a:solidFill>
              </a:defRPr>
            </a:lvl3pPr>
            <a:lvl4pPr lvl="3" algn="ctr" rtl="0">
              <a:spcBef>
                <a:spcPts val="400"/>
              </a:spcBef>
              <a:spcAft>
                <a:spcPts val="0"/>
              </a:spcAft>
              <a:buClr>
                <a:schemeClr val="lt1"/>
              </a:buClr>
              <a:buSzPts val="2000"/>
              <a:buNone/>
              <a:defRPr>
                <a:solidFill>
                  <a:schemeClr val="lt1"/>
                </a:solidFill>
              </a:defRPr>
            </a:lvl4pPr>
            <a:lvl5pPr lvl="4" algn="ctr" rtl="0">
              <a:spcBef>
                <a:spcPts val="400"/>
              </a:spcBef>
              <a:spcAft>
                <a:spcPts val="0"/>
              </a:spcAft>
              <a:buClr>
                <a:schemeClr val="lt1"/>
              </a:buClr>
              <a:buSzPts val="2000"/>
              <a:buNone/>
              <a:defRPr>
                <a:solidFill>
                  <a:schemeClr val="lt1"/>
                </a:solidFill>
              </a:defRPr>
            </a:lvl5pPr>
            <a:lvl6pPr lvl="5" algn="ctr" rtl="0">
              <a:spcBef>
                <a:spcPts val="400"/>
              </a:spcBef>
              <a:spcAft>
                <a:spcPts val="0"/>
              </a:spcAft>
              <a:buClr>
                <a:schemeClr val="lt1"/>
              </a:buClr>
              <a:buSzPts val="2000"/>
              <a:buNone/>
              <a:defRPr>
                <a:solidFill>
                  <a:schemeClr val="lt1"/>
                </a:solidFill>
              </a:defRPr>
            </a:lvl6pPr>
            <a:lvl7pPr lvl="6" algn="ctr" rtl="0">
              <a:spcBef>
                <a:spcPts val="400"/>
              </a:spcBef>
              <a:spcAft>
                <a:spcPts val="0"/>
              </a:spcAft>
              <a:buClr>
                <a:schemeClr val="lt1"/>
              </a:buClr>
              <a:buSzPts val="2000"/>
              <a:buNone/>
              <a:defRPr>
                <a:solidFill>
                  <a:schemeClr val="lt1"/>
                </a:solidFill>
              </a:defRPr>
            </a:lvl7pPr>
            <a:lvl8pPr lvl="7" algn="ctr" rtl="0">
              <a:spcBef>
                <a:spcPts val="400"/>
              </a:spcBef>
              <a:spcAft>
                <a:spcPts val="0"/>
              </a:spcAft>
              <a:buClr>
                <a:schemeClr val="lt1"/>
              </a:buClr>
              <a:buSzPts val="2000"/>
              <a:buNone/>
              <a:defRPr>
                <a:solidFill>
                  <a:schemeClr val="lt1"/>
                </a:solidFill>
              </a:defRPr>
            </a:lvl8pPr>
            <a:lvl9pPr lvl="8" algn="ctr" rtl="0">
              <a:spcBef>
                <a:spcPts val="400"/>
              </a:spcBef>
              <a:spcAft>
                <a:spcPts val="0"/>
              </a:spcAft>
              <a:buClr>
                <a:schemeClr val="lt1"/>
              </a:buClr>
              <a:buSzPts val="2000"/>
              <a:buNone/>
              <a:defRPr>
                <a:solidFill>
                  <a:schemeClr val="lt1"/>
                </a:solidFill>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a:off x="457200" y="205978"/>
            <a:ext cx="8229600" cy="8568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29"/>
          <p:cNvSpPr txBox="1">
            <a:spLocks noGrp="1"/>
          </p:cNvSpPr>
          <p:nvPr>
            <p:ph type="body" idx="1"/>
          </p:nvPr>
        </p:nvSpPr>
        <p:spPr>
          <a:xfrm>
            <a:off x="457200" y="1198801"/>
            <a:ext cx="4038600" cy="31938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lt1"/>
              </a:buClr>
              <a:buSzPts val="1800"/>
              <a:buChar char="•"/>
              <a:defRPr sz="1800"/>
            </a:lvl6pPr>
            <a:lvl7pPr marL="3200400" lvl="6" indent="-342900" algn="l" rtl="0">
              <a:spcBef>
                <a:spcPts val="360"/>
              </a:spcBef>
              <a:spcAft>
                <a:spcPts val="0"/>
              </a:spcAft>
              <a:buClr>
                <a:schemeClr val="lt1"/>
              </a:buClr>
              <a:buSzPts val="1800"/>
              <a:buChar char="•"/>
              <a:defRPr sz="1800"/>
            </a:lvl7pPr>
            <a:lvl8pPr marL="3657600" lvl="7" indent="-342900" algn="l" rtl="0">
              <a:spcBef>
                <a:spcPts val="360"/>
              </a:spcBef>
              <a:spcAft>
                <a:spcPts val="0"/>
              </a:spcAft>
              <a:buClr>
                <a:schemeClr val="lt1"/>
              </a:buClr>
              <a:buSzPts val="1800"/>
              <a:buChar char="•"/>
              <a:defRPr sz="1800"/>
            </a:lvl8pPr>
            <a:lvl9pPr marL="4114800" lvl="8" indent="-342900" algn="l" rtl="0">
              <a:spcBef>
                <a:spcPts val="360"/>
              </a:spcBef>
              <a:spcAft>
                <a:spcPts val="0"/>
              </a:spcAft>
              <a:buClr>
                <a:schemeClr val="lt1"/>
              </a:buClr>
              <a:buSzPts val="1800"/>
              <a:buChar char="•"/>
              <a:defRPr sz="1800"/>
            </a:lvl9pPr>
          </a:lstStyle>
          <a:p>
            <a:endParaRPr/>
          </a:p>
        </p:txBody>
      </p:sp>
      <p:sp>
        <p:nvSpPr>
          <p:cNvPr id="141" name="Google Shape;141;p29"/>
          <p:cNvSpPr txBox="1">
            <a:spLocks noGrp="1"/>
          </p:cNvSpPr>
          <p:nvPr>
            <p:ph type="body" idx="2"/>
          </p:nvPr>
        </p:nvSpPr>
        <p:spPr>
          <a:xfrm>
            <a:off x="4648200" y="1198801"/>
            <a:ext cx="4038600" cy="31938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lt1"/>
              </a:buClr>
              <a:buSzPts val="1800"/>
              <a:buChar char="•"/>
              <a:defRPr sz="1800"/>
            </a:lvl6pPr>
            <a:lvl7pPr marL="3200400" lvl="6" indent="-342900" algn="l" rtl="0">
              <a:spcBef>
                <a:spcPts val="360"/>
              </a:spcBef>
              <a:spcAft>
                <a:spcPts val="0"/>
              </a:spcAft>
              <a:buClr>
                <a:schemeClr val="lt1"/>
              </a:buClr>
              <a:buSzPts val="1800"/>
              <a:buChar char="•"/>
              <a:defRPr sz="1800"/>
            </a:lvl7pPr>
            <a:lvl8pPr marL="3657600" lvl="7" indent="-342900" algn="l" rtl="0">
              <a:spcBef>
                <a:spcPts val="360"/>
              </a:spcBef>
              <a:spcAft>
                <a:spcPts val="0"/>
              </a:spcAft>
              <a:buClr>
                <a:schemeClr val="lt1"/>
              </a:buClr>
              <a:buSzPts val="1800"/>
              <a:buChar char="•"/>
              <a:defRPr sz="1800"/>
            </a:lvl8pPr>
            <a:lvl9pPr marL="4114800" lvl="8" indent="-342900" algn="l" rtl="0">
              <a:spcBef>
                <a:spcPts val="360"/>
              </a:spcBef>
              <a:spcAft>
                <a:spcPts val="0"/>
              </a:spcAft>
              <a:buClr>
                <a:schemeClr val="lt1"/>
              </a:buClr>
              <a:buSzPts val="1800"/>
              <a:buChar char="•"/>
              <a:defRPr sz="1800"/>
            </a:lvl9pPr>
          </a:lstStyle>
          <a:p>
            <a:endParaRPr/>
          </a:p>
        </p:txBody>
      </p:sp>
      <p:sp>
        <p:nvSpPr>
          <p:cNvPr id="142" name="Google Shape;142;p29"/>
          <p:cNvSpPr txBox="1">
            <a:spLocks noGrp="1"/>
          </p:cNvSpPr>
          <p:nvPr>
            <p:ph type="ftr" idx="11"/>
          </p:nvPr>
        </p:nvSpPr>
        <p:spPr>
          <a:xfrm>
            <a:off x="3548608" y="4894008"/>
            <a:ext cx="4551900" cy="21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E6E6E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9"/>
          <p:cNvSpPr txBox="1">
            <a:spLocks noGrp="1"/>
          </p:cNvSpPr>
          <p:nvPr>
            <p:ph type="sldNum" idx="12"/>
          </p:nvPr>
        </p:nvSpPr>
        <p:spPr>
          <a:xfrm>
            <a:off x="8100392" y="4890194"/>
            <a:ext cx="586500" cy="219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i="0" u="none" strike="noStrike" cap="none">
                <a:solidFill>
                  <a:srgbClr val="E6E6E6"/>
                </a:solidFill>
                <a:latin typeface="Arial"/>
                <a:ea typeface="Arial"/>
                <a:cs typeface="Arial"/>
                <a:sym typeface="Arial"/>
              </a:defRPr>
            </a:lvl1pPr>
            <a:lvl2pPr marL="0" lvl="1" indent="0" algn="r" rtl="0">
              <a:spcBef>
                <a:spcPts val="0"/>
              </a:spcBef>
              <a:buNone/>
              <a:defRPr sz="1200" b="1" i="0" u="none" strike="noStrike" cap="none">
                <a:solidFill>
                  <a:srgbClr val="E6E6E6"/>
                </a:solidFill>
                <a:latin typeface="Arial"/>
                <a:ea typeface="Arial"/>
                <a:cs typeface="Arial"/>
                <a:sym typeface="Arial"/>
              </a:defRPr>
            </a:lvl2pPr>
            <a:lvl3pPr marL="0" lvl="2" indent="0" algn="r" rtl="0">
              <a:spcBef>
                <a:spcPts val="0"/>
              </a:spcBef>
              <a:buNone/>
              <a:defRPr sz="1200" b="1" i="0" u="none" strike="noStrike" cap="none">
                <a:solidFill>
                  <a:srgbClr val="E6E6E6"/>
                </a:solidFill>
                <a:latin typeface="Arial"/>
                <a:ea typeface="Arial"/>
                <a:cs typeface="Arial"/>
                <a:sym typeface="Arial"/>
              </a:defRPr>
            </a:lvl3pPr>
            <a:lvl4pPr marL="0" lvl="3" indent="0" algn="r" rtl="0">
              <a:spcBef>
                <a:spcPts val="0"/>
              </a:spcBef>
              <a:buNone/>
              <a:defRPr sz="1200" b="1" i="0" u="none" strike="noStrike" cap="none">
                <a:solidFill>
                  <a:srgbClr val="E6E6E6"/>
                </a:solidFill>
                <a:latin typeface="Arial"/>
                <a:ea typeface="Arial"/>
                <a:cs typeface="Arial"/>
                <a:sym typeface="Arial"/>
              </a:defRPr>
            </a:lvl4pPr>
            <a:lvl5pPr marL="0" lvl="4" indent="0" algn="r" rtl="0">
              <a:spcBef>
                <a:spcPts val="0"/>
              </a:spcBef>
              <a:buNone/>
              <a:defRPr sz="1200" b="1" i="0" u="none" strike="noStrike" cap="none">
                <a:solidFill>
                  <a:srgbClr val="E6E6E6"/>
                </a:solidFill>
                <a:latin typeface="Arial"/>
                <a:ea typeface="Arial"/>
                <a:cs typeface="Arial"/>
                <a:sym typeface="Arial"/>
              </a:defRPr>
            </a:lvl5pPr>
            <a:lvl6pPr marL="0" lvl="5" indent="0" algn="r" rtl="0">
              <a:spcBef>
                <a:spcPts val="0"/>
              </a:spcBef>
              <a:buNone/>
              <a:defRPr sz="1200" b="1" i="0" u="none" strike="noStrike" cap="none">
                <a:solidFill>
                  <a:srgbClr val="E6E6E6"/>
                </a:solidFill>
                <a:latin typeface="Arial"/>
                <a:ea typeface="Arial"/>
                <a:cs typeface="Arial"/>
                <a:sym typeface="Arial"/>
              </a:defRPr>
            </a:lvl6pPr>
            <a:lvl7pPr marL="0" lvl="6" indent="0" algn="r" rtl="0">
              <a:spcBef>
                <a:spcPts val="0"/>
              </a:spcBef>
              <a:buNone/>
              <a:defRPr sz="1200" b="1" i="0" u="none" strike="noStrike" cap="none">
                <a:solidFill>
                  <a:srgbClr val="E6E6E6"/>
                </a:solidFill>
                <a:latin typeface="Arial"/>
                <a:ea typeface="Arial"/>
                <a:cs typeface="Arial"/>
                <a:sym typeface="Arial"/>
              </a:defRPr>
            </a:lvl7pPr>
            <a:lvl8pPr marL="0" lvl="7" indent="0" algn="r" rtl="0">
              <a:spcBef>
                <a:spcPts val="0"/>
              </a:spcBef>
              <a:buNone/>
              <a:defRPr sz="1200" b="1" i="0" u="none" strike="noStrike" cap="none">
                <a:solidFill>
                  <a:srgbClr val="E6E6E6"/>
                </a:solidFill>
                <a:latin typeface="Arial"/>
                <a:ea typeface="Arial"/>
                <a:cs typeface="Arial"/>
                <a:sym typeface="Arial"/>
              </a:defRPr>
            </a:lvl8pPr>
            <a:lvl9pPr marL="0" lvl="8" indent="0" algn="r" rtl="0">
              <a:spcBef>
                <a:spcPts val="0"/>
              </a:spcBef>
              <a:buNone/>
              <a:defRPr sz="1200" b="1" i="0" u="none" strike="noStrike" cap="none">
                <a:solidFill>
                  <a:srgbClr val="E6E6E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no bullets)" type="obj">
  <p:cSld name="OBJECT">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30"/>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228600" algn="l" rtl="0">
              <a:spcBef>
                <a:spcPts val="640"/>
              </a:spcBef>
              <a:spcAft>
                <a:spcPts val="0"/>
              </a:spcAft>
              <a:buClr>
                <a:schemeClr val="dk1"/>
              </a:buClr>
              <a:buSzPts val="3200"/>
              <a:buNone/>
              <a:defRPr/>
            </a:lvl1pPr>
            <a:lvl2pPr marL="914400" lvl="1" indent="-228600" algn="l" rtl="0">
              <a:spcBef>
                <a:spcPts val="560"/>
              </a:spcBef>
              <a:spcAft>
                <a:spcPts val="0"/>
              </a:spcAft>
              <a:buClr>
                <a:schemeClr val="dk1"/>
              </a:buClr>
              <a:buSzPts val="2800"/>
              <a:buNone/>
              <a:defRPr/>
            </a:lvl2pPr>
            <a:lvl3pPr marL="1371600" lvl="2" indent="-228600" algn="l" rtl="0">
              <a:spcBef>
                <a:spcPts val="480"/>
              </a:spcBef>
              <a:spcAft>
                <a:spcPts val="0"/>
              </a:spcAft>
              <a:buClr>
                <a:schemeClr val="dk1"/>
              </a:buClr>
              <a:buSzPts val="2400"/>
              <a:buNone/>
              <a:defRPr/>
            </a:lvl3pPr>
            <a:lvl4pPr marL="1828800" lvl="3" indent="-228600" algn="l" rtl="0">
              <a:spcBef>
                <a:spcPts val="400"/>
              </a:spcBef>
              <a:spcAft>
                <a:spcPts val="0"/>
              </a:spcAft>
              <a:buClr>
                <a:schemeClr val="dk1"/>
              </a:buClr>
              <a:buSzPts val="2000"/>
              <a:buNone/>
              <a:defRPr/>
            </a:lvl4pPr>
            <a:lvl5pPr marL="2286000" lvl="4" indent="-228600" algn="l" rtl="0">
              <a:spcBef>
                <a:spcPts val="400"/>
              </a:spcBef>
              <a:spcAft>
                <a:spcPts val="0"/>
              </a:spcAft>
              <a:buClr>
                <a:schemeClr val="dk1"/>
              </a:buClr>
              <a:buSzPts val="2000"/>
              <a:buNone/>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147" name="Google Shape;147;p30"/>
          <p:cNvSpPr txBox="1">
            <a:spLocks noGrp="1"/>
          </p:cNvSpPr>
          <p:nvPr>
            <p:ph type="ftr" idx="11"/>
          </p:nvPr>
        </p:nvSpPr>
        <p:spPr>
          <a:xfrm>
            <a:off x="3548608" y="4894008"/>
            <a:ext cx="4551900" cy="21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E6E6E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30"/>
          <p:cNvSpPr txBox="1">
            <a:spLocks noGrp="1"/>
          </p:cNvSpPr>
          <p:nvPr>
            <p:ph type="sldNum" idx="12"/>
          </p:nvPr>
        </p:nvSpPr>
        <p:spPr>
          <a:xfrm>
            <a:off x="8100392" y="4890194"/>
            <a:ext cx="586500" cy="219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i="0" u="none" strike="noStrike" cap="none">
                <a:solidFill>
                  <a:srgbClr val="E6E6E6"/>
                </a:solidFill>
                <a:latin typeface="Arial"/>
                <a:ea typeface="Arial"/>
                <a:cs typeface="Arial"/>
                <a:sym typeface="Arial"/>
              </a:defRPr>
            </a:lvl1pPr>
            <a:lvl2pPr marL="0" lvl="1" indent="0" algn="r" rtl="0">
              <a:spcBef>
                <a:spcPts val="0"/>
              </a:spcBef>
              <a:buNone/>
              <a:defRPr sz="1200" b="1" i="0" u="none" strike="noStrike" cap="none">
                <a:solidFill>
                  <a:srgbClr val="E6E6E6"/>
                </a:solidFill>
                <a:latin typeface="Arial"/>
                <a:ea typeface="Arial"/>
                <a:cs typeface="Arial"/>
                <a:sym typeface="Arial"/>
              </a:defRPr>
            </a:lvl2pPr>
            <a:lvl3pPr marL="0" lvl="2" indent="0" algn="r" rtl="0">
              <a:spcBef>
                <a:spcPts val="0"/>
              </a:spcBef>
              <a:buNone/>
              <a:defRPr sz="1200" b="1" i="0" u="none" strike="noStrike" cap="none">
                <a:solidFill>
                  <a:srgbClr val="E6E6E6"/>
                </a:solidFill>
                <a:latin typeface="Arial"/>
                <a:ea typeface="Arial"/>
                <a:cs typeface="Arial"/>
                <a:sym typeface="Arial"/>
              </a:defRPr>
            </a:lvl3pPr>
            <a:lvl4pPr marL="0" lvl="3" indent="0" algn="r" rtl="0">
              <a:spcBef>
                <a:spcPts val="0"/>
              </a:spcBef>
              <a:buNone/>
              <a:defRPr sz="1200" b="1" i="0" u="none" strike="noStrike" cap="none">
                <a:solidFill>
                  <a:srgbClr val="E6E6E6"/>
                </a:solidFill>
                <a:latin typeface="Arial"/>
                <a:ea typeface="Arial"/>
                <a:cs typeface="Arial"/>
                <a:sym typeface="Arial"/>
              </a:defRPr>
            </a:lvl4pPr>
            <a:lvl5pPr marL="0" lvl="4" indent="0" algn="r" rtl="0">
              <a:spcBef>
                <a:spcPts val="0"/>
              </a:spcBef>
              <a:buNone/>
              <a:defRPr sz="1200" b="1" i="0" u="none" strike="noStrike" cap="none">
                <a:solidFill>
                  <a:srgbClr val="E6E6E6"/>
                </a:solidFill>
                <a:latin typeface="Arial"/>
                <a:ea typeface="Arial"/>
                <a:cs typeface="Arial"/>
                <a:sym typeface="Arial"/>
              </a:defRPr>
            </a:lvl5pPr>
            <a:lvl6pPr marL="0" lvl="5" indent="0" algn="r" rtl="0">
              <a:spcBef>
                <a:spcPts val="0"/>
              </a:spcBef>
              <a:buNone/>
              <a:defRPr sz="1200" b="1" i="0" u="none" strike="noStrike" cap="none">
                <a:solidFill>
                  <a:srgbClr val="E6E6E6"/>
                </a:solidFill>
                <a:latin typeface="Arial"/>
                <a:ea typeface="Arial"/>
                <a:cs typeface="Arial"/>
                <a:sym typeface="Arial"/>
              </a:defRPr>
            </a:lvl6pPr>
            <a:lvl7pPr marL="0" lvl="6" indent="0" algn="r" rtl="0">
              <a:spcBef>
                <a:spcPts val="0"/>
              </a:spcBef>
              <a:buNone/>
              <a:defRPr sz="1200" b="1" i="0" u="none" strike="noStrike" cap="none">
                <a:solidFill>
                  <a:srgbClr val="E6E6E6"/>
                </a:solidFill>
                <a:latin typeface="Arial"/>
                <a:ea typeface="Arial"/>
                <a:cs typeface="Arial"/>
                <a:sym typeface="Arial"/>
              </a:defRPr>
            </a:lvl7pPr>
            <a:lvl8pPr marL="0" lvl="7" indent="0" algn="r" rtl="0">
              <a:spcBef>
                <a:spcPts val="0"/>
              </a:spcBef>
              <a:buNone/>
              <a:defRPr sz="1200" b="1" i="0" u="none" strike="noStrike" cap="none">
                <a:solidFill>
                  <a:srgbClr val="E6E6E6"/>
                </a:solidFill>
                <a:latin typeface="Arial"/>
                <a:ea typeface="Arial"/>
                <a:cs typeface="Arial"/>
                <a:sym typeface="Arial"/>
              </a:defRPr>
            </a:lvl8pPr>
            <a:lvl9pPr marL="0" lvl="8" indent="0" algn="r" rtl="0">
              <a:spcBef>
                <a:spcPts val="0"/>
              </a:spcBef>
              <a:buNone/>
              <a:defRPr sz="1200" b="1" i="0" u="none" strike="noStrike" cap="none">
                <a:solidFill>
                  <a:srgbClr val="E6E6E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31"/>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
        <p:nvSpPr>
          <p:cNvPr id="152" name="Google Shape;152;p31"/>
          <p:cNvSpPr txBox="1">
            <a:spLocks noGrp="1"/>
          </p:cNvSpPr>
          <p:nvPr>
            <p:ph type="ftr" idx="11"/>
          </p:nvPr>
        </p:nvSpPr>
        <p:spPr>
          <a:xfrm>
            <a:off x="3548608" y="4894008"/>
            <a:ext cx="4551900" cy="21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E6E6E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31"/>
          <p:cNvSpPr txBox="1">
            <a:spLocks noGrp="1"/>
          </p:cNvSpPr>
          <p:nvPr>
            <p:ph type="sldNum" idx="12"/>
          </p:nvPr>
        </p:nvSpPr>
        <p:spPr>
          <a:xfrm>
            <a:off x="8100392" y="4890194"/>
            <a:ext cx="586500" cy="219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i="0" u="none" strike="noStrike" cap="none">
                <a:solidFill>
                  <a:srgbClr val="E6E6E6"/>
                </a:solidFill>
                <a:latin typeface="Arial"/>
                <a:ea typeface="Arial"/>
                <a:cs typeface="Arial"/>
                <a:sym typeface="Arial"/>
              </a:defRPr>
            </a:lvl1pPr>
            <a:lvl2pPr marL="0" lvl="1" indent="0" algn="r" rtl="0">
              <a:spcBef>
                <a:spcPts val="0"/>
              </a:spcBef>
              <a:buNone/>
              <a:defRPr sz="1200" b="1" i="0" u="none" strike="noStrike" cap="none">
                <a:solidFill>
                  <a:srgbClr val="E6E6E6"/>
                </a:solidFill>
                <a:latin typeface="Arial"/>
                <a:ea typeface="Arial"/>
                <a:cs typeface="Arial"/>
                <a:sym typeface="Arial"/>
              </a:defRPr>
            </a:lvl2pPr>
            <a:lvl3pPr marL="0" lvl="2" indent="0" algn="r" rtl="0">
              <a:spcBef>
                <a:spcPts val="0"/>
              </a:spcBef>
              <a:buNone/>
              <a:defRPr sz="1200" b="1" i="0" u="none" strike="noStrike" cap="none">
                <a:solidFill>
                  <a:srgbClr val="E6E6E6"/>
                </a:solidFill>
                <a:latin typeface="Arial"/>
                <a:ea typeface="Arial"/>
                <a:cs typeface="Arial"/>
                <a:sym typeface="Arial"/>
              </a:defRPr>
            </a:lvl3pPr>
            <a:lvl4pPr marL="0" lvl="3" indent="0" algn="r" rtl="0">
              <a:spcBef>
                <a:spcPts val="0"/>
              </a:spcBef>
              <a:buNone/>
              <a:defRPr sz="1200" b="1" i="0" u="none" strike="noStrike" cap="none">
                <a:solidFill>
                  <a:srgbClr val="E6E6E6"/>
                </a:solidFill>
                <a:latin typeface="Arial"/>
                <a:ea typeface="Arial"/>
                <a:cs typeface="Arial"/>
                <a:sym typeface="Arial"/>
              </a:defRPr>
            </a:lvl4pPr>
            <a:lvl5pPr marL="0" lvl="4" indent="0" algn="r" rtl="0">
              <a:spcBef>
                <a:spcPts val="0"/>
              </a:spcBef>
              <a:buNone/>
              <a:defRPr sz="1200" b="1" i="0" u="none" strike="noStrike" cap="none">
                <a:solidFill>
                  <a:srgbClr val="E6E6E6"/>
                </a:solidFill>
                <a:latin typeface="Arial"/>
                <a:ea typeface="Arial"/>
                <a:cs typeface="Arial"/>
                <a:sym typeface="Arial"/>
              </a:defRPr>
            </a:lvl5pPr>
            <a:lvl6pPr marL="0" lvl="5" indent="0" algn="r" rtl="0">
              <a:spcBef>
                <a:spcPts val="0"/>
              </a:spcBef>
              <a:buNone/>
              <a:defRPr sz="1200" b="1" i="0" u="none" strike="noStrike" cap="none">
                <a:solidFill>
                  <a:srgbClr val="E6E6E6"/>
                </a:solidFill>
                <a:latin typeface="Arial"/>
                <a:ea typeface="Arial"/>
                <a:cs typeface="Arial"/>
                <a:sym typeface="Arial"/>
              </a:defRPr>
            </a:lvl6pPr>
            <a:lvl7pPr marL="0" lvl="6" indent="0" algn="r" rtl="0">
              <a:spcBef>
                <a:spcPts val="0"/>
              </a:spcBef>
              <a:buNone/>
              <a:defRPr sz="1200" b="1" i="0" u="none" strike="noStrike" cap="none">
                <a:solidFill>
                  <a:srgbClr val="E6E6E6"/>
                </a:solidFill>
                <a:latin typeface="Arial"/>
                <a:ea typeface="Arial"/>
                <a:cs typeface="Arial"/>
                <a:sym typeface="Arial"/>
              </a:defRPr>
            </a:lvl7pPr>
            <a:lvl8pPr marL="0" lvl="7" indent="0" algn="r" rtl="0">
              <a:spcBef>
                <a:spcPts val="0"/>
              </a:spcBef>
              <a:buNone/>
              <a:defRPr sz="1200" b="1" i="0" u="none" strike="noStrike" cap="none">
                <a:solidFill>
                  <a:srgbClr val="E6E6E6"/>
                </a:solidFill>
                <a:latin typeface="Arial"/>
                <a:ea typeface="Arial"/>
                <a:cs typeface="Arial"/>
                <a:sym typeface="Arial"/>
              </a:defRPr>
            </a:lvl8pPr>
            <a:lvl9pPr marL="0" lvl="8" indent="0" algn="r" rtl="0">
              <a:spcBef>
                <a:spcPts val="0"/>
              </a:spcBef>
              <a:buNone/>
              <a:defRPr sz="1200" b="1" i="0" u="none" strike="noStrike" cap="none">
                <a:solidFill>
                  <a:srgbClr val="E6E6E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32"/>
          <p:cNvSpPr txBox="1">
            <a:spLocks noGrp="1"/>
          </p:cNvSpPr>
          <p:nvPr>
            <p:ph type="body" idx="1"/>
          </p:nvPr>
        </p:nvSpPr>
        <p:spPr>
          <a:xfrm>
            <a:off x="457200" y="1371849"/>
            <a:ext cx="40401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lt1"/>
              </a:buClr>
              <a:buSzPts val="1600"/>
              <a:buNone/>
              <a:defRPr sz="1600" b="1"/>
            </a:lvl6pPr>
            <a:lvl7pPr marL="3200400" lvl="6" indent="-228600" algn="l" rtl="0">
              <a:spcBef>
                <a:spcPts val="320"/>
              </a:spcBef>
              <a:spcAft>
                <a:spcPts val="0"/>
              </a:spcAft>
              <a:buClr>
                <a:schemeClr val="lt1"/>
              </a:buClr>
              <a:buSzPts val="1600"/>
              <a:buNone/>
              <a:defRPr sz="1600" b="1"/>
            </a:lvl7pPr>
            <a:lvl8pPr marL="3657600" lvl="7" indent="-228600" algn="l" rtl="0">
              <a:spcBef>
                <a:spcPts val="320"/>
              </a:spcBef>
              <a:spcAft>
                <a:spcPts val="0"/>
              </a:spcAft>
              <a:buClr>
                <a:schemeClr val="lt1"/>
              </a:buClr>
              <a:buSzPts val="1600"/>
              <a:buNone/>
              <a:defRPr sz="1600" b="1"/>
            </a:lvl8pPr>
            <a:lvl9pPr marL="4114800" lvl="8" indent="-228600" algn="l" rtl="0">
              <a:spcBef>
                <a:spcPts val="320"/>
              </a:spcBef>
              <a:spcAft>
                <a:spcPts val="0"/>
              </a:spcAft>
              <a:buClr>
                <a:schemeClr val="lt1"/>
              </a:buClr>
              <a:buSzPts val="1600"/>
              <a:buNone/>
              <a:defRPr sz="1600" b="1"/>
            </a:lvl9pPr>
          </a:lstStyle>
          <a:p>
            <a:endParaRPr/>
          </a:p>
        </p:txBody>
      </p:sp>
      <p:sp>
        <p:nvSpPr>
          <p:cNvPr id="157" name="Google Shape;157;p32"/>
          <p:cNvSpPr txBox="1">
            <a:spLocks noGrp="1"/>
          </p:cNvSpPr>
          <p:nvPr>
            <p:ph type="body" idx="2"/>
          </p:nvPr>
        </p:nvSpPr>
        <p:spPr>
          <a:xfrm>
            <a:off x="457200" y="1851671"/>
            <a:ext cx="4040100" cy="27429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lt1"/>
              </a:buClr>
              <a:buSzPts val="1600"/>
              <a:buChar char="•"/>
              <a:defRPr sz="1600"/>
            </a:lvl6pPr>
            <a:lvl7pPr marL="3200400" lvl="6" indent="-330200" algn="l" rtl="0">
              <a:spcBef>
                <a:spcPts val="320"/>
              </a:spcBef>
              <a:spcAft>
                <a:spcPts val="0"/>
              </a:spcAft>
              <a:buClr>
                <a:schemeClr val="lt1"/>
              </a:buClr>
              <a:buSzPts val="1600"/>
              <a:buChar char="•"/>
              <a:defRPr sz="1600"/>
            </a:lvl7pPr>
            <a:lvl8pPr marL="3657600" lvl="7" indent="-330200" algn="l" rtl="0">
              <a:spcBef>
                <a:spcPts val="320"/>
              </a:spcBef>
              <a:spcAft>
                <a:spcPts val="0"/>
              </a:spcAft>
              <a:buClr>
                <a:schemeClr val="lt1"/>
              </a:buClr>
              <a:buSzPts val="1600"/>
              <a:buChar char="•"/>
              <a:defRPr sz="1600"/>
            </a:lvl8pPr>
            <a:lvl9pPr marL="4114800" lvl="8" indent="-330200" algn="l" rtl="0">
              <a:spcBef>
                <a:spcPts val="320"/>
              </a:spcBef>
              <a:spcAft>
                <a:spcPts val="0"/>
              </a:spcAft>
              <a:buClr>
                <a:schemeClr val="lt1"/>
              </a:buClr>
              <a:buSzPts val="1600"/>
              <a:buChar char="•"/>
              <a:defRPr sz="1600"/>
            </a:lvl9pPr>
          </a:lstStyle>
          <a:p>
            <a:endParaRPr/>
          </a:p>
        </p:txBody>
      </p:sp>
      <p:sp>
        <p:nvSpPr>
          <p:cNvPr id="158" name="Google Shape;158;p32"/>
          <p:cNvSpPr txBox="1">
            <a:spLocks noGrp="1"/>
          </p:cNvSpPr>
          <p:nvPr>
            <p:ph type="body" idx="3"/>
          </p:nvPr>
        </p:nvSpPr>
        <p:spPr>
          <a:xfrm>
            <a:off x="4645030" y="1371849"/>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lt1"/>
              </a:buClr>
              <a:buSzPts val="1600"/>
              <a:buNone/>
              <a:defRPr sz="1600" b="1"/>
            </a:lvl6pPr>
            <a:lvl7pPr marL="3200400" lvl="6" indent="-228600" algn="l" rtl="0">
              <a:spcBef>
                <a:spcPts val="320"/>
              </a:spcBef>
              <a:spcAft>
                <a:spcPts val="0"/>
              </a:spcAft>
              <a:buClr>
                <a:schemeClr val="lt1"/>
              </a:buClr>
              <a:buSzPts val="1600"/>
              <a:buNone/>
              <a:defRPr sz="1600" b="1"/>
            </a:lvl7pPr>
            <a:lvl8pPr marL="3657600" lvl="7" indent="-228600" algn="l" rtl="0">
              <a:spcBef>
                <a:spcPts val="320"/>
              </a:spcBef>
              <a:spcAft>
                <a:spcPts val="0"/>
              </a:spcAft>
              <a:buClr>
                <a:schemeClr val="lt1"/>
              </a:buClr>
              <a:buSzPts val="1600"/>
              <a:buNone/>
              <a:defRPr sz="1600" b="1"/>
            </a:lvl8pPr>
            <a:lvl9pPr marL="4114800" lvl="8" indent="-228600" algn="l" rtl="0">
              <a:spcBef>
                <a:spcPts val="320"/>
              </a:spcBef>
              <a:spcAft>
                <a:spcPts val="0"/>
              </a:spcAft>
              <a:buClr>
                <a:schemeClr val="lt1"/>
              </a:buClr>
              <a:buSzPts val="1600"/>
              <a:buNone/>
              <a:defRPr sz="1600" b="1"/>
            </a:lvl9pPr>
          </a:lstStyle>
          <a:p>
            <a:endParaRPr/>
          </a:p>
        </p:txBody>
      </p:sp>
      <p:sp>
        <p:nvSpPr>
          <p:cNvPr id="159" name="Google Shape;159;p32"/>
          <p:cNvSpPr txBox="1">
            <a:spLocks noGrp="1"/>
          </p:cNvSpPr>
          <p:nvPr>
            <p:ph type="body" idx="4"/>
          </p:nvPr>
        </p:nvSpPr>
        <p:spPr>
          <a:xfrm>
            <a:off x="4645030" y="1851671"/>
            <a:ext cx="4041900" cy="27429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lt1"/>
              </a:buClr>
              <a:buSzPts val="1600"/>
              <a:buChar char="•"/>
              <a:defRPr sz="1600"/>
            </a:lvl6pPr>
            <a:lvl7pPr marL="3200400" lvl="6" indent="-330200" algn="l" rtl="0">
              <a:spcBef>
                <a:spcPts val="320"/>
              </a:spcBef>
              <a:spcAft>
                <a:spcPts val="0"/>
              </a:spcAft>
              <a:buClr>
                <a:schemeClr val="lt1"/>
              </a:buClr>
              <a:buSzPts val="1600"/>
              <a:buChar char="•"/>
              <a:defRPr sz="1600"/>
            </a:lvl7pPr>
            <a:lvl8pPr marL="3657600" lvl="7" indent="-330200" algn="l" rtl="0">
              <a:spcBef>
                <a:spcPts val="320"/>
              </a:spcBef>
              <a:spcAft>
                <a:spcPts val="0"/>
              </a:spcAft>
              <a:buClr>
                <a:schemeClr val="lt1"/>
              </a:buClr>
              <a:buSzPts val="1600"/>
              <a:buChar char="•"/>
              <a:defRPr sz="1600"/>
            </a:lvl8pPr>
            <a:lvl9pPr marL="4114800" lvl="8" indent="-330200" algn="l" rtl="0">
              <a:spcBef>
                <a:spcPts val="320"/>
              </a:spcBef>
              <a:spcAft>
                <a:spcPts val="0"/>
              </a:spcAft>
              <a:buClr>
                <a:schemeClr val="lt1"/>
              </a:buClr>
              <a:buSzPts val="1600"/>
              <a:buChar char="•"/>
              <a:defRPr sz="1600"/>
            </a:lvl9pPr>
          </a:lstStyle>
          <a:p>
            <a:endParaRPr/>
          </a:p>
        </p:txBody>
      </p:sp>
      <p:sp>
        <p:nvSpPr>
          <p:cNvPr id="160" name="Google Shape;160;p32"/>
          <p:cNvSpPr txBox="1">
            <a:spLocks noGrp="1"/>
          </p:cNvSpPr>
          <p:nvPr>
            <p:ph type="ftr" idx="11"/>
          </p:nvPr>
        </p:nvSpPr>
        <p:spPr>
          <a:xfrm>
            <a:off x="3548608" y="4894008"/>
            <a:ext cx="4551900" cy="21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E6E6E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32"/>
          <p:cNvSpPr txBox="1">
            <a:spLocks noGrp="1"/>
          </p:cNvSpPr>
          <p:nvPr>
            <p:ph type="sldNum" idx="12"/>
          </p:nvPr>
        </p:nvSpPr>
        <p:spPr>
          <a:xfrm>
            <a:off x="8100392" y="4890194"/>
            <a:ext cx="586500" cy="219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i="0" u="none" strike="noStrike" cap="none">
                <a:solidFill>
                  <a:srgbClr val="E6E6E6"/>
                </a:solidFill>
                <a:latin typeface="Arial"/>
                <a:ea typeface="Arial"/>
                <a:cs typeface="Arial"/>
                <a:sym typeface="Arial"/>
              </a:defRPr>
            </a:lvl1pPr>
            <a:lvl2pPr marL="0" lvl="1" indent="0" algn="r" rtl="0">
              <a:spcBef>
                <a:spcPts val="0"/>
              </a:spcBef>
              <a:buNone/>
              <a:defRPr sz="1200" b="1" i="0" u="none" strike="noStrike" cap="none">
                <a:solidFill>
                  <a:srgbClr val="E6E6E6"/>
                </a:solidFill>
                <a:latin typeface="Arial"/>
                <a:ea typeface="Arial"/>
                <a:cs typeface="Arial"/>
                <a:sym typeface="Arial"/>
              </a:defRPr>
            </a:lvl2pPr>
            <a:lvl3pPr marL="0" lvl="2" indent="0" algn="r" rtl="0">
              <a:spcBef>
                <a:spcPts val="0"/>
              </a:spcBef>
              <a:buNone/>
              <a:defRPr sz="1200" b="1" i="0" u="none" strike="noStrike" cap="none">
                <a:solidFill>
                  <a:srgbClr val="E6E6E6"/>
                </a:solidFill>
                <a:latin typeface="Arial"/>
                <a:ea typeface="Arial"/>
                <a:cs typeface="Arial"/>
                <a:sym typeface="Arial"/>
              </a:defRPr>
            </a:lvl3pPr>
            <a:lvl4pPr marL="0" lvl="3" indent="0" algn="r" rtl="0">
              <a:spcBef>
                <a:spcPts val="0"/>
              </a:spcBef>
              <a:buNone/>
              <a:defRPr sz="1200" b="1" i="0" u="none" strike="noStrike" cap="none">
                <a:solidFill>
                  <a:srgbClr val="E6E6E6"/>
                </a:solidFill>
                <a:latin typeface="Arial"/>
                <a:ea typeface="Arial"/>
                <a:cs typeface="Arial"/>
                <a:sym typeface="Arial"/>
              </a:defRPr>
            </a:lvl4pPr>
            <a:lvl5pPr marL="0" lvl="4" indent="0" algn="r" rtl="0">
              <a:spcBef>
                <a:spcPts val="0"/>
              </a:spcBef>
              <a:buNone/>
              <a:defRPr sz="1200" b="1" i="0" u="none" strike="noStrike" cap="none">
                <a:solidFill>
                  <a:srgbClr val="E6E6E6"/>
                </a:solidFill>
                <a:latin typeface="Arial"/>
                <a:ea typeface="Arial"/>
                <a:cs typeface="Arial"/>
                <a:sym typeface="Arial"/>
              </a:defRPr>
            </a:lvl5pPr>
            <a:lvl6pPr marL="0" lvl="5" indent="0" algn="r" rtl="0">
              <a:spcBef>
                <a:spcPts val="0"/>
              </a:spcBef>
              <a:buNone/>
              <a:defRPr sz="1200" b="1" i="0" u="none" strike="noStrike" cap="none">
                <a:solidFill>
                  <a:srgbClr val="E6E6E6"/>
                </a:solidFill>
                <a:latin typeface="Arial"/>
                <a:ea typeface="Arial"/>
                <a:cs typeface="Arial"/>
                <a:sym typeface="Arial"/>
              </a:defRPr>
            </a:lvl6pPr>
            <a:lvl7pPr marL="0" lvl="6" indent="0" algn="r" rtl="0">
              <a:spcBef>
                <a:spcPts val="0"/>
              </a:spcBef>
              <a:buNone/>
              <a:defRPr sz="1200" b="1" i="0" u="none" strike="noStrike" cap="none">
                <a:solidFill>
                  <a:srgbClr val="E6E6E6"/>
                </a:solidFill>
                <a:latin typeface="Arial"/>
                <a:ea typeface="Arial"/>
                <a:cs typeface="Arial"/>
                <a:sym typeface="Arial"/>
              </a:defRPr>
            </a:lvl7pPr>
            <a:lvl8pPr marL="0" lvl="7" indent="0" algn="r" rtl="0">
              <a:spcBef>
                <a:spcPts val="0"/>
              </a:spcBef>
              <a:buNone/>
              <a:defRPr sz="1200" b="1" i="0" u="none" strike="noStrike" cap="none">
                <a:solidFill>
                  <a:srgbClr val="E6E6E6"/>
                </a:solidFill>
                <a:latin typeface="Arial"/>
                <a:ea typeface="Arial"/>
                <a:cs typeface="Arial"/>
                <a:sym typeface="Arial"/>
              </a:defRPr>
            </a:lvl8pPr>
            <a:lvl9pPr marL="0" lvl="8" indent="0" algn="r" rtl="0">
              <a:spcBef>
                <a:spcPts val="0"/>
              </a:spcBef>
              <a:buNone/>
              <a:defRPr sz="1200" b="1" i="0" u="none" strike="noStrike" cap="none">
                <a:solidFill>
                  <a:srgbClr val="E6E6E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3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4000"/>
              <a:buFont typeface="Arial"/>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33"/>
          <p:cNvSpPr txBox="1">
            <a:spLocks noGrp="1"/>
          </p:cNvSpPr>
          <p:nvPr>
            <p:ph type="ftr" idx="11"/>
          </p:nvPr>
        </p:nvSpPr>
        <p:spPr>
          <a:xfrm>
            <a:off x="3548608" y="4894008"/>
            <a:ext cx="4551900" cy="21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E6E6E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33"/>
          <p:cNvSpPr txBox="1">
            <a:spLocks noGrp="1"/>
          </p:cNvSpPr>
          <p:nvPr>
            <p:ph type="sldNum" idx="12"/>
          </p:nvPr>
        </p:nvSpPr>
        <p:spPr>
          <a:xfrm>
            <a:off x="8100392" y="4890194"/>
            <a:ext cx="586500" cy="219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i="0" u="none" strike="noStrike" cap="none">
                <a:solidFill>
                  <a:srgbClr val="E6E6E6"/>
                </a:solidFill>
                <a:latin typeface="Arial"/>
                <a:ea typeface="Arial"/>
                <a:cs typeface="Arial"/>
                <a:sym typeface="Arial"/>
              </a:defRPr>
            </a:lvl1pPr>
            <a:lvl2pPr marL="0" lvl="1" indent="0" algn="r" rtl="0">
              <a:spcBef>
                <a:spcPts val="0"/>
              </a:spcBef>
              <a:buNone/>
              <a:defRPr sz="1200" b="1" i="0" u="none" strike="noStrike" cap="none">
                <a:solidFill>
                  <a:srgbClr val="E6E6E6"/>
                </a:solidFill>
                <a:latin typeface="Arial"/>
                <a:ea typeface="Arial"/>
                <a:cs typeface="Arial"/>
                <a:sym typeface="Arial"/>
              </a:defRPr>
            </a:lvl2pPr>
            <a:lvl3pPr marL="0" lvl="2" indent="0" algn="r" rtl="0">
              <a:spcBef>
                <a:spcPts val="0"/>
              </a:spcBef>
              <a:buNone/>
              <a:defRPr sz="1200" b="1" i="0" u="none" strike="noStrike" cap="none">
                <a:solidFill>
                  <a:srgbClr val="E6E6E6"/>
                </a:solidFill>
                <a:latin typeface="Arial"/>
                <a:ea typeface="Arial"/>
                <a:cs typeface="Arial"/>
                <a:sym typeface="Arial"/>
              </a:defRPr>
            </a:lvl3pPr>
            <a:lvl4pPr marL="0" lvl="3" indent="0" algn="r" rtl="0">
              <a:spcBef>
                <a:spcPts val="0"/>
              </a:spcBef>
              <a:buNone/>
              <a:defRPr sz="1200" b="1" i="0" u="none" strike="noStrike" cap="none">
                <a:solidFill>
                  <a:srgbClr val="E6E6E6"/>
                </a:solidFill>
                <a:latin typeface="Arial"/>
                <a:ea typeface="Arial"/>
                <a:cs typeface="Arial"/>
                <a:sym typeface="Arial"/>
              </a:defRPr>
            </a:lvl4pPr>
            <a:lvl5pPr marL="0" lvl="4" indent="0" algn="r" rtl="0">
              <a:spcBef>
                <a:spcPts val="0"/>
              </a:spcBef>
              <a:buNone/>
              <a:defRPr sz="1200" b="1" i="0" u="none" strike="noStrike" cap="none">
                <a:solidFill>
                  <a:srgbClr val="E6E6E6"/>
                </a:solidFill>
                <a:latin typeface="Arial"/>
                <a:ea typeface="Arial"/>
                <a:cs typeface="Arial"/>
                <a:sym typeface="Arial"/>
              </a:defRPr>
            </a:lvl5pPr>
            <a:lvl6pPr marL="0" lvl="5" indent="0" algn="r" rtl="0">
              <a:spcBef>
                <a:spcPts val="0"/>
              </a:spcBef>
              <a:buNone/>
              <a:defRPr sz="1200" b="1" i="0" u="none" strike="noStrike" cap="none">
                <a:solidFill>
                  <a:srgbClr val="E6E6E6"/>
                </a:solidFill>
                <a:latin typeface="Arial"/>
                <a:ea typeface="Arial"/>
                <a:cs typeface="Arial"/>
                <a:sym typeface="Arial"/>
              </a:defRPr>
            </a:lvl6pPr>
            <a:lvl7pPr marL="0" lvl="6" indent="0" algn="r" rtl="0">
              <a:spcBef>
                <a:spcPts val="0"/>
              </a:spcBef>
              <a:buNone/>
              <a:defRPr sz="1200" b="1" i="0" u="none" strike="noStrike" cap="none">
                <a:solidFill>
                  <a:srgbClr val="E6E6E6"/>
                </a:solidFill>
                <a:latin typeface="Arial"/>
                <a:ea typeface="Arial"/>
                <a:cs typeface="Arial"/>
                <a:sym typeface="Arial"/>
              </a:defRPr>
            </a:lvl7pPr>
            <a:lvl8pPr marL="0" lvl="7" indent="0" algn="r" rtl="0">
              <a:spcBef>
                <a:spcPts val="0"/>
              </a:spcBef>
              <a:buNone/>
              <a:defRPr sz="1200" b="1" i="0" u="none" strike="noStrike" cap="none">
                <a:solidFill>
                  <a:srgbClr val="E6E6E6"/>
                </a:solidFill>
                <a:latin typeface="Arial"/>
                <a:ea typeface="Arial"/>
                <a:cs typeface="Arial"/>
                <a:sym typeface="Arial"/>
              </a:defRPr>
            </a:lvl8pPr>
            <a:lvl9pPr marL="0" lvl="8" indent="0" algn="r" rtl="0">
              <a:spcBef>
                <a:spcPts val="0"/>
              </a:spcBef>
              <a:buNone/>
              <a:defRPr sz="1200" b="1" i="0" u="none" strike="noStrike" cap="none">
                <a:solidFill>
                  <a:srgbClr val="E6E6E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6"/>
        <p:cNvGrpSpPr/>
        <p:nvPr/>
      </p:nvGrpSpPr>
      <p:grpSpPr>
        <a:xfrm>
          <a:off x="0" y="0"/>
          <a:ext cx="0" cy="0"/>
          <a:chOff x="0" y="0"/>
          <a:chExt cx="0" cy="0"/>
        </a:xfrm>
      </p:grpSpPr>
      <p:sp>
        <p:nvSpPr>
          <p:cNvPr id="167" name="Google Shape;167;p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2"/>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34"/>
          <p:cNvSpPr>
            <a:spLocks noGrp="1"/>
          </p:cNvSpPr>
          <p:nvPr>
            <p:ph type="pic" idx="2"/>
          </p:nvPr>
        </p:nvSpPr>
        <p:spPr>
          <a:xfrm>
            <a:off x="1792288" y="459581"/>
            <a:ext cx="5486400" cy="3086100"/>
          </a:xfrm>
          <a:prstGeom prst="rect">
            <a:avLst/>
          </a:prstGeom>
          <a:noFill/>
          <a:ln>
            <a:noFill/>
          </a:ln>
        </p:spPr>
      </p:sp>
      <p:sp>
        <p:nvSpPr>
          <p:cNvPr id="169" name="Google Shape;169;p34"/>
          <p:cNvSpPr txBox="1">
            <a:spLocks noGrp="1"/>
          </p:cNvSpPr>
          <p:nvPr>
            <p:ph type="body" idx="1"/>
          </p:nvPr>
        </p:nvSpPr>
        <p:spPr>
          <a:xfrm>
            <a:off x="1792288" y="4025506"/>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lt1"/>
              </a:buClr>
              <a:buSzPts val="900"/>
              <a:buNone/>
              <a:defRPr sz="900"/>
            </a:lvl6pPr>
            <a:lvl7pPr marL="3200400" lvl="6" indent="-228600" algn="l" rtl="0">
              <a:spcBef>
                <a:spcPts val="180"/>
              </a:spcBef>
              <a:spcAft>
                <a:spcPts val="0"/>
              </a:spcAft>
              <a:buClr>
                <a:schemeClr val="lt1"/>
              </a:buClr>
              <a:buSzPts val="900"/>
              <a:buNone/>
              <a:defRPr sz="900"/>
            </a:lvl7pPr>
            <a:lvl8pPr marL="3657600" lvl="7" indent="-228600" algn="l" rtl="0">
              <a:spcBef>
                <a:spcPts val="180"/>
              </a:spcBef>
              <a:spcAft>
                <a:spcPts val="0"/>
              </a:spcAft>
              <a:buClr>
                <a:schemeClr val="lt1"/>
              </a:buClr>
              <a:buSzPts val="900"/>
              <a:buNone/>
              <a:defRPr sz="900"/>
            </a:lvl8pPr>
            <a:lvl9pPr marL="4114800" lvl="8" indent="-228600" algn="l" rtl="0">
              <a:spcBef>
                <a:spcPts val="180"/>
              </a:spcBef>
              <a:spcAft>
                <a:spcPts val="0"/>
              </a:spcAft>
              <a:buClr>
                <a:schemeClr val="lt1"/>
              </a:buClr>
              <a:buSzPts val="900"/>
              <a:buNone/>
              <a:defRPr sz="900"/>
            </a:lvl9pPr>
          </a:lstStyle>
          <a:p>
            <a:endParaRPr/>
          </a:p>
        </p:txBody>
      </p:sp>
      <p:sp>
        <p:nvSpPr>
          <p:cNvPr id="170" name="Google Shape;170;p34"/>
          <p:cNvSpPr txBox="1">
            <a:spLocks noGrp="1"/>
          </p:cNvSpPr>
          <p:nvPr>
            <p:ph type="ftr" idx="11"/>
          </p:nvPr>
        </p:nvSpPr>
        <p:spPr>
          <a:xfrm>
            <a:off x="3548608" y="4894008"/>
            <a:ext cx="4551900" cy="21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E6E6E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p34"/>
          <p:cNvSpPr txBox="1">
            <a:spLocks noGrp="1"/>
          </p:cNvSpPr>
          <p:nvPr>
            <p:ph type="sldNum" idx="12"/>
          </p:nvPr>
        </p:nvSpPr>
        <p:spPr>
          <a:xfrm>
            <a:off x="8100392" y="4890194"/>
            <a:ext cx="586500" cy="219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i="0" u="none" strike="noStrike" cap="none">
                <a:solidFill>
                  <a:srgbClr val="E6E6E6"/>
                </a:solidFill>
                <a:latin typeface="Arial"/>
                <a:ea typeface="Arial"/>
                <a:cs typeface="Arial"/>
                <a:sym typeface="Arial"/>
              </a:defRPr>
            </a:lvl1pPr>
            <a:lvl2pPr marL="0" lvl="1" indent="0" algn="r" rtl="0">
              <a:spcBef>
                <a:spcPts val="0"/>
              </a:spcBef>
              <a:buNone/>
              <a:defRPr sz="1200" b="1" i="0" u="none" strike="noStrike" cap="none">
                <a:solidFill>
                  <a:srgbClr val="E6E6E6"/>
                </a:solidFill>
                <a:latin typeface="Arial"/>
                <a:ea typeface="Arial"/>
                <a:cs typeface="Arial"/>
                <a:sym typeface="Arial"/>
              </a:defRPr>
            </a:lvl2pPr>
            <a:lvl3pPr marL="0" lvl="2" indent="0" algn="r" rtl="0">
              <a:spcBef>
                <a:spcPts val="0"/>
              </a:spcBef>
              <a:buNone/>
              <a:defRPr sz="1200" b="1" i="0" u="none" strike="noStrike" cap="none">
                <a:solidFill>
                  <a:srgbClr val="E6E6E6"/>
                </a:solidFill>
                <a:latin typeface="Arial"/>
                <a:ea typeface="Arial"/>
                <a:cs typeface="Arial"/>
                <a:sym typeface="Arial"/>
              </a:defRPr>
            </a:lvl3pPr>
            <a:lvl4pPr marL="0" lvl="3" indent="0" algn="r" rtl="0">
              <a:spcBef>
                <a:spcPts val="0"/>
              </a:spcBef>
              <a:buNone/>
              <a:defRPr sz="1200" b="1" i="0" u="none" strike="noStrike" cap="none">
                <a:solidFill>
                  <a:srgbClr val="E6E6E6"/>
                </a:solidFill>
                <a:latin typeface="Arial"/>
                <a:ea typeface="Arial"/>
                <a:cs typeface="Arial"/>
                <a:sym typeface="Arial"/>
              </a:defRPr>
            </a:lvl4pPr>
            <a:lvl5pPr marL="0" lvl="4" indent="0" algn="r" rtl="0">
              <a:spcBef>
                <a:spcPts val="0"/>
              </a:spcBef>
              <a:buNone/>
              <a:defRPr sz="1200" b="1" i="0" u="none" strike="noStrike" cap="none">
                <a:solidFill>
                  <a:srgbClr val="E6E6E6"/>
                </a:solidFill>
                <a:latin typeface="Arial"/>
                <a:ea typeface="Arial"/>
                <a:cs typeface="Arial"/>
                <a:sym typeface="Arial"/>
              </a:defRPr>
            </a:lvl5pPr>
            <a:lvl6pPr marL="0" lvl="5" indent="0" algn="r" rtl="0">
              <a:spcBef>
                <a:spcPts val="0"/>
              </a:spcBef>
              <a:buNone/>
              <a:defRPr sz="1200" b="1" i="0" u="none" strike="noStrike" cap="none">
                <a:solidFill>
                  <a:srgbClr val="E6E6E6"/>
                </a:solidFill>
                <a:latin typeface="Arial"/>
                <a:ea typeface="Arial"/>
                <a:cs typeface="Arial"/>
                <a:sym typeface="Arial"/>
              </a:defRPr>
            </a:lvl6pPr>
            <a:lvl7pPr marL="0" lvl="6" indent="0" algn="r" rtl="0">
              <a:spcBef>
                <a:spcPts val="0"/>
              </a:spcBef>
              <a:buNone/>
              <a:defRPr sz="1200" b="1" i="0" u="none" strike="noStrike" cap="none">
                <a:solidFill>
                  <a:srgbClr val="E6E6E6"/>
                </a:solidFill>
                <a:latin typeface="Arial"/>
                <a:ea typeface="Arial"/>
                <a:cs typeface="Arial"/>
                <a:sym typeface="Arial"/>
              </a:defRPr>
            </a:lvl7pPr>
            <a:lvl8pPr marL="0" lvl="7" indent="0" algn="r" rtl="0">
              <a:spcBef>
                <a:spcPts val="0"/>
              </a:spcBef>
              <a:buNone/>
              <a:defRPr sz="1200" b="1" i="0" u="none" strike="noStrike" cap="none">
                <a:solidFill>
                  <a:srgbClr val="E6E6E6"/>
                </a:solidFill>
                <a:latin typeface="Arial"/>
                <a:ea typeface="Arial"/>
                <a:cs typeface="Arial"/>
                <a:sym typeface="Arial"/>
              </a:defRPr>
            </a:lvl8pPr>
            <a:lvl9pPr marL="0" lvl="8" indent="0" algn="r" rtl="0">
              <a:spcBef>
                <a:spcPts val="0"/>
              </a:spcBef>
              <a:buNone/>
              <a:defRPr sz="1200" b="1" i="0" u="none" strike="noStrike" cap="none">
                <a:solidFill>
                  <a:srgbClr val="E6E6E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
        <p:nvSpPr>
          <p:cNvPr id="173" name="Google Shape;173;p35"/>
          <p:cNvSpPr txBox="1">
            <a:spLocks noGrp="1"/>
          </p:cNvSpPr>
          <p:nvPr>
            <p:ph type="ftr" idx="11"/>
          </p:nvPr>
        </p:nvSpPr>
        <p:spPr>
          <a:xfrm>
            <a:off x="3548608" y="4894008"/>
            <a:ext cx="4551900" cy="21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E6E6E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4" name="Google Shape;174;p35"/>
          <p:cNvSpPr txBox="1">
            <a:spLocks noGrp="1"/>
          </p:cNvSpPr>
          <p:nvPr>
            <p:ph type="sldNum" idx="12"/>
          </p:nvPr>
        </p:nvSpPr>
        <p:spPr>
          <a:xfrm>
            <a:off x="8100392" y="4890194"/>
            <a:ext cx="586500" cy="219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i="0" u="none" strike="noStrike" cap="none">
                <a:solidFill>
                  <a:srgbClr val="E6E6E6"/>
                </a:solidFill>
                <a:latin typeface="Arial"/>
                <a:ea typeface="Arial"/>
                <a:cs typeface="Arial"/>
                <a:sym typeface="Arial"/>
              </a:defRPr>
            </a:lvl1pPr>
            <a:lvl2pPr marL="0" lvl="1" indent="0" algn="r" rtl="0">
              <a:spcBef>
                <a:spcPts val="0"/>
              </a:spcBef>
              <a:buNone/>
              <a:defRPr sz="1200" b="1" i="0" u="none" strike="noStrike" cap="none">
                <a:solidFill>
                  <a:srgbClr val="E6E6E6"/>
                </a:solidFill>
                <a:latin typeface="Arial"/>
                <a:ea typeface="Arial"/>
                <a:cs typeface="Arial"/>
                <a:sym typeface="Arial"/>
              </a:defRPr>
            </a:lvl2pPr>
            <a:lvl3pPr marL="0" lvl="2" indent="0" algn="r" rtl="0">
              <a:spcBef>
                <a:spcPts val="0"/>
              </a:spcBef>
              <a:buNone/>
              <a:defRPr sz="1200" b="1" i="0" u="none" strike="noStrike" cap="none">
                <a:solidFill>
                  <a:srgbClr val="E6E6E6"/>
                </a:solidFill>
                <a:latin typeface="Arial"/>
                <a:ea typeface="Arial"/>
                <a:cs typeface="Arial"/>
                <a:sym typeface="Arial"/>
              </a:defRPr>
            </a:lvl3pPr>
            <a:lvl4pPr marL="0" lvl="3" indent="0" algn="r" rtl="0">
              <a:spcBef>
                <a:spcPts val="0"/>
              </a:spcBef>
              <a:buNone/>
              <a:defRPr sz="1200" b="1" i="0" u="none" strike="noStrike" cap="none">
                <a:solidFill>
                  <a:srgbClr val="E6E6E6"/>
                </a:solidFill>
                <a:latin typeface="Arial"/>
                <a:ea typeface="Arial"/>
                <a:cs typeface="Arial"/>
                <a:sym typeface="Arial"/>
              </a:defRPr>
            </a:lvl4pPr>
            <a:lvl5pPr marL="0" lvl="4" indent="0" algn="r" rtl="0">
              <a:spcBef>
                <a:spcPts val="0"/>
              </a:spcBef>
              <a:buNone/>
              <a:defRPr sz="1200" b="1" i="0" u="none" strike="noStrike" cap="none">
                <a:solidFill>
                  <a:srgbClr val="E6E6E6"/>
                </a:solidFill>
                <a:latin typeface="Arial"/>
                <a:ea typeface="Arial"/>
                <a:cs typeface="Arial"/>
                <a:sym typeface="Arial"/>
              </a:defRPr>
            </a:lvl5pPr>
            <a:lvl6pPr marL="0" lvl="5" indent="0" algn="r" rtl="0">
              <a:spcBef>
                <a:spcPts val="0"/>
              </a:spcBef>
              <a:buNone/>
              <a:defRPr sz="1200" b="1" i="0" u="none" strike="noStrike" cap="none">
                <a:solidFill>
                  <a:srgbClr val="E6E6E6"/>
                </a:solidFill>
                <a:latin typeface="Arial"/>
                <a:ea typeface="Arial"/>
                <a:cs typeface="Arial"/>
                <a:sym typeface="Arial"/>
              </a:defRPr>
            </a:lvl6pPr>
            <a:lvl7pPr marL="0" lvl="6" indent="0" algn="r" rtl="0">
              <a:spcBef>
                <a:spcPts val="0"/>
              </a:spcBef>
              <a:buNone/>
              <a:defRPr sz="1200" b="1" i="0" u="none" strike="noStrike" cap="none">
                <a:solidFill>
                  <a:srgbClr val="E6E6E6"/>
                </a:solidFill>
                <a:latin typeface="Arial"/>
                <a:ea typeface="Arial"/>
                <a:cs typeface="Arial"/>
                <a:sym typeface="Arial"/>
              </a:defRPr>
            </a:lvl7pPr>
            <a:lvl8pPr marL="0" lvl="7" indent="0" algn="r" rtl="0">
              <a:spcBef>
                <a:spcPts val="0"/>
              </a:spcBef>
              <a:buNone/>
              <a:defRPr sz="1200" b="1" i="0" u="none" strike="noStrike" cap="none">
                <a:solidFill>
                  <a:srgbClr val="E6E6E6"/>
                </a:solidFill>
                <a:latin typeface="Arial"/>
                <a:ea typeface="Arial"/>
                <a:cs typeface="Arial"/>
                <a:sym typeface="Arial"/>
              </a:defRPr>
            </a:lvl8pPr>
            <a:lvl9pPr marL="0" lvl="8" indent="0" algn="r" rtl="0">
              <a:spcBef>
                <a:spcPts val="0"/>
              </a:spcBef>
              <a:buNone/>
              <a:defRPr sz="1200" b="1" i="0" u="none" strike="noStrike" cap="none">
                <a:solidFill>
                  <a:srgbClr val="E6E6E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jp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52" name="Google Shape;52;p13"/>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mc:AlternateContent xmlns:mc="http://schemas.openxmlformats.org/markup-compatibility/2006" xmlns:p14="http://schemas.microsoft.com/office/powerpoint/2010/main">
    <mc:Choice Requires="p14">
      <p:transition spd="slow" p14:dur="12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2" name="Google Shape;132;p27"/>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33" name="Google Shape;133;p27"/>
          <p:cNvSpPr txBox="1">
            <a:spLocks noGrp="1"/>
          </p:cNvSpPr>
          <p:nvPr>
            <p:ph type="ftr" idx="11"/>
          </p:nvPr>
        </p:nvSpPr>
        <p:spPr>
          <a:xfrm>
            <a:off x="3548608" y="4894008"/>
            <a:ext cx="4551900" cy="216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4" name="Google Shape;134;p27"/>
          <p:cNvSpPr txBox="1">
            <a:spLocks noGrp="1"/>
          </p:cNvSpPr>
          <p:nvPr>
            <p:ph type="sldNum" idx="12"/>
          </p:nvPr>
        </p:nvSpPr>
        <p:spPr>
          <a:xfrm>
            <a:off x="8100392" y="4890194"/>
            <a:ext cx="586500" cy="219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a:ea typeface="Arial"/>
                <a:cs typeface="Arial"/>
                <a:sym typeface="Arial"/>
              </a:defRPr>
            </a:lvl1pPr>
            <a:lvl2pPr marL="0" marR="0" lvl="1" indent="0" algn="r" rtl="0">
              <a:spcBef>
                <a:spcPts val="0"/>
              </a:spcBef>
              <a:buNone/>
              <a:defRPr sz="1200" b="1" i="0" u="none" strike="noStrike" cap="none">
                <a:solidFill>
                  <a:schemeClr val="lt1"/>
                </a:solidFill>
                <a:latin typeface="Arial"/>
                <a:ea typeface="Arial"/>
                <a:cs typeface="Arial"/>
                <a:sym typeface="Arial"/>
              </a:defRPr>
            </a:lvl2pPr>
            <a:lvl3pPr marL="0" marR="0" lvl="2" indent="0" algn="r" rtl="0">
              <a:spcBef>
                <a:spcPts val="0"/>
              </a:spcBef>
              <a:buNone/>
              <a:defRPr sz="1200" b="1" i="0" u="none" strike="noStrike" cap="none">
                <a:solidFill>
                  <a:schemeClr val="lt1"/>
                </a:solidFill>
                <a:latin typeface="Arial"/>
                <a:ea typeface="Arial"/>
                <a:cs typeface="Arial"/>
                <a:sym typeface="Arial"/>
              </a:defRPr>
            </a:lvl3pPr>
            <a:lvl4pPr marL="0" marR="0" lvl="3" indent="0" algn="r" rtl="0">
              <a:spcBef>
                <a:spcPts val="0"/>
              </a:spcBef>
              <a:buNone/>
              <a:defRPr sz="1200" b="1" i="0" u="none" strike="noStrike" cap="none">
                <a:solidFill>
                  <a:schemeClr val="lt1"/>
                </a:solidFill>
                <a:latin typeface="Arial"/>
                <a:ea typeface="Arial"/>
                <a:cs typeface="Arial"/>
                <a:sym typeface="Arial"/>
              </a:defRPr>
            </a:lvl4pPr>
            <a:lvl5pPr marL="0" marR="0" lvl="4" indent="0" algn="r" rtl="0">
              <a:spcBef>
                <a:spcPts val="0"/>
              </a:spcBef>
              <a:buNone/>
              <a:defRPr sz="1200" b="1" i="0" u="none" strike="noStrike" cap="none">
                <a:solidFill>
                  <a:schemeClr val="lt1"/>
                </a:solidFill>
                <a:latin typeface="Arial"/>
                <a:ea typeface="Arial"/>
                <a:cs typeface="Arial"/>
                <a:sym typeface="Arial"/>
              </a:defRPr>
            </a:lvl5pPr>
            <a:lvl6pPr marL="0" marR="0" lvl="5" indent="0" algn="r" rtl="0">
              <a:spcBef>
                <a:spcPts val="0"/>
              </a:spcBef>
              <a:buNone/>
              <a:defRPr sz="1200" b="1" i="0" u="none" strike="noStrike" cap="none">
                <a:solidFill>
                  <a:schemeClr val="lt1"/>
                </a:solidFill>
                <a:latin typeface="Arial"/>
                <a:ea typeface="Arial"/>
                <a:cs typeface="Arial"/>
                <a:sym typeface="Arial"/>
              </a:defRPr>
            </a:lvl6pPr>
            <a:lvl7pPr marL="0" marR="0" lvl="6" indent="0" algn="r" rtl="0">
              <a:spcBef>
                <a:spcPts val="0"/>
              </a:spcBef>
              <a:buNone/>
              <a:defRPr sz="1200" b="1" i="0" u="none" strike="noStrike" cap="none">
                <a:solidFill>
                  <a:schemeClr val="lt1"/>
                </a:solidFill>
                <a:latin typeface="Arial"/>
                <a:ea typeface="Arial"/>
                <a:cs typeface="Arial"/>
                <a:sym typeface="Arial"/>
              </a:defRPr>
            </a:lvl7pPr>
            <a:lvl8pPr marL="0" marR="0" lvl="7" indent="0" algn="r" rtl="0">
              <a:spcBef>
                <a:spcPts val="0"/>
              </a:spcBef>
              <a:buNone/>
              <a:defRPr sz="1200" b="1" i="0" u="none" strike="noStrike" cap="none">
                <a:solidFill>
                  <a:schemeClr val="lt1"/>
                </a:solidFill>
                <a:latin typeface="Arial"/>
                <a:ea typeface="Arial"/>
                <a:cs typeface="Arial"/>
                <a:sym typeface="Arial"/>
              </a:defRPr>
            </a:lvl8pPr>
            <a:lvl9pPr marL="0" marR="0" lvl="8" indent="0" algn="r" rtl="0">
              <a:spcBef>
                <a:spcPts val="0"/>
              </a:spcBef>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healthwatchrotherham.org.uk/event/2022-09-28/lets-talksuicide-awareness"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6"/>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endParaRPr/>
          </a:p>
        </p:txBody>
      </p:sp>
      <p:sp>
        <p:nvSpPr>
          <p:cNvPr id="180" name="Google Shape;180;p36"/>
          <p:cNvSpPr txBox="1">
            <a:spLocks noGrp="1"/>
          </p:cNvSpPr>
          <p:nvPr>
            <p:ph type="subTitle" idx="1"/>
          </p:nvPr>
        </p:nvSpPr>
        <p:spPr>
          <a:xfrm>
            <a:off x="311700" y="3234125"/>
            <a:ext cx="8520600" cy="8139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595"/>
              <a:buNone/>
            </a:pPr>
            <a:r>
              <a:rPr lang="en-GB" sz="3500" b="1">
                <a:solidFill>
                  <a:srgbClr val="222222"/>
                </a:solidFill>
              </a:rPr>
              <a:t>Let’s Talk… Breastfeeding Awareness</a:t>
            </a:r>
            <a:endParaRPr sz="3500" b="1">
              <a:solidFill>
                <a:srgbClr val="222222"/>
              </a:solidFill>
            </a:endParaRPr>
          </a:p>
        </p:txBody>
      </p:sp>
      <p:pic>
        <p:nvPicPr>
          <p:cNvPr id="181" name="Google Shape;181;p36"/>
          <p:cNvPicPr preferRelativeResize="0"/>
          <p:nvPr/>
        </p:nvPicPr>
        <p:blipFill rotWithShape="1">
          <a:blip r:embed="rId3">
            <a:alphaModFix/>
          </a:blip>
          <a:srcRect/>
          <a:stretch/>
        </p:blipFill>
        <p:spPr>
          <a:xfrm>
            <a:off x="1009683" y="1141033"/>
            <a:ext cx="7259250" cy="1656150"/>
          </a:xfrm>
          <a:prstGeom prst="rect">
            <a:avLst/>
          </a:prstGeom>
          <a:noFill/>
          <a:ln>
            <a:noFill/>
          </a:ln>
        </p:spPr>
      </p:pic>
      <p:sp>
        <p:nvSpPr>
          <p:cNvPr id="182" name="Google Shape;182;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5"/>
          <p:cNvSpPr/>
          <p:nvPr/>
        </p:nvSpPr>
        <p:spPr>
          <a:xfrm rot="496575">
            <a:off x="1146921" y="424718"/>
            <a:ext cx="6143299" cy="3348635"/>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5"/>
          <p:cNvSpPr/>
          <p:nvPr/>
        </p:nvSpPr>
        <p:spPr>
          <a:xfrm>
            <a:off x="2609395" y="1406925"/>
            <a:ext cx="3218322" cy="121892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257" name="Google Shape;257;p45"/>
          <p:cNvSpPr txBox="1"/>
          <p:nvPr/>
        </p:nvSpPr>
        <p:spPr>
          <a:xfrm>
            <a:off x="515475" y="3776375"/>
            <a:ext cx="847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Open Sans"/>
              <a:ea typeface="Open Sans"/>
              <a:cs typeface="Open Sans"/>
              <a:sym typeface="Open Sans"/>
            </a:endParaRPr>
          </a:p>
        </p:txBody>
      </p:sp>
      <p:sp>
        <p:nvSpPr>
          <p:cNvPr id="258" name="Google Shape;25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10</a:t>
            </a:fld>
            <a:endParaRPr/>
          </a:p>
        </p:txBody>
      </p:sp>
      <p:pic>
        <p:nvPicPr>
          <p:cNvPr id="259" name="Google Shape;259;p45"/>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Gaynor Chambers - Lead midwife for infant feeding</a:t>
            </a:r>
            <a:endParaRPr/>
          </a:p>
        </p:txBody>
      </p:sp>
      <p:pic>
        <p:nvPicPr>
          <p:cNvPr id="265" name="Google Shape;265;p46"/>
          <p:cNvPicPr preferRelativeResize="0"/>
          <p:nvPr/>
        </p:nvPicPr>
        <p:blipFill>
          <a:blip r:embed="rId3">
            <a:alphaModFix/>
          </a:blip>
          <a:stretch>
            <a:fillRect/>
          </a:stretch>
        </p:blipFill>
        <p:spPr>
          <a:xfrm>
            <a:off x="152400" y="1152425"/>
            <a:ext cx="3402623" cy="1638300"/>
          </a:xfrm>
          <a:prstGeom prst="rect">
            <a:avLst/>
          </a:prstGeom>
          <a:noFill/>
          <a:ln>
            <a:noFill/>
          </a:ln>
        </p:spPr>
      </p:pic>
      <p:pic>
        <p:nvPicPr>
          <p:cNvPr id="266" name="Google Shape;266;p46"/>
          <p:cNvPicPr preferRelativeResize="0"/>
          <p:nvPr/>
        </p:nvPicPr>
        <p:blipFill rotWithShape="1">
          <a:blip r:embed="rId4">
            <a:alphaModFix/>
          </a:blip>
          <a:srcRect/>
          <a:stretch/>
        </p:blipFill>
        <p:spPr>
          <a:xfrm>
            <a:off x="6496045" y="4409820"/>
            <a:ext cx="2647951" cy="604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7"/>
          <p:cNvSpPr/>
          <p:nvPr/>
        </p:nvSpPr>
        <p:spPr>
          <a:xfrm rot="496575">
            <a:off x="1146921" y="424718"/>
            <a:ext cx="6143299" cy="3348635"/>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7"/>
          <p:cNvSpPr/>
          <p:nvPr/>
        </p:nvSpPr>
        <p:spPr>
          <a:xfrm>
            <a:off x="2609395" y="1406925"/>
            <a:ext cx="3218322" cy="121892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273" name="Google Shape;273;p47"/>
          <p:cNvSpPr txBox="1"/>
          <p:nvPr/>
        </p:nvSpPr>
        <p:spPr>
          <a:xfrm>
            <a:off x="515475" y="3776375"/>
            <a:ext cx="847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Open Sans"/>
              <a:ea typeface="Open Sans"/>
              <a:cs typeface="Open Sans"/>
              <a:sym typeface="Open Sans"/>
            </a:endParaRPr>
          </a:p>
        </p:txBody>
      </p:sp>
      <p:sp>
        <p:nvSpPr>
          <p:cNvPr id="274" name="Google Shape;274;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12</a:t>
            </a:fld>
            <a:endParaRPr/>
          </a:p>
        </p:txBody>
      </p:sp>
      <p:pic>
        <p:nvPicPr>
          <p:cNvPr id="275" name="Google Shape;275;p47"/>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Michelle Bannon - Maternity Voices Partnership</a:t>
            </a:r>
            <a:endParaRPr/>
          </a:p>
        </p:txBody>
      </p:sp>
      <p:pic>
        <p:nvPicPr>
          <p:cNvPr id="281" name="Google Shape;281;p48"/>
          <p:cNvPicPr preferRelativeResize="0"/>
          <p:nvPr/>
        </p:nvPicPr>
        <p:blipFill>
          <a:blip r:embed="rId3">
            <a:alphaModFix/>
          </a:blip>
          <a:stretch>
            <a:fillRect/>
          </a:stretch>
        </p:blipFill>
        <p:spPr>
          <a:xfrm>
            <a:off x="1142750" y="1039225"/>
            <a:ext cx="2891449" cy="3855276"/>
          </a:xfrm>
          <a:prstGeom prst="rect">
            <a:avLst/>
          </a:prstGeom>
          <a:noFill/>
          <a:ln>
            <a:noFill/>
          </a:ln>
        </p:spPr>
      </p:pic>
      <p:pic>
        <p:nvPicPr>
          <p:cNvPr id="282" name="Google Shape;282;p48"/>
          <p:cNvPicPr preferRelativeResize="0"/>
          <p:nvPr/>
        </p:nvPicPr>
        <p:blipFill rotWithShape="1">
          <a:blip r:embed="rId4">
            <a:alphaModFix/>
          </a:blip>
          <a:srcRect/>
          <a:stretch/>
        </p:blipFill>
        <p:spPr>
          <a:xfrm>
            <a:off x="6496045" y="4409820"/>
            <a:ext cx="2647951" cy="604125"/>
          </a:xfrm>
          <a:prstGeom prst="rect">
            <a:avLst/>
          </a:prstGeom>
          <a:noFill/>
          <a:ln>
            <a:noFill/>
          </a:ln>
        </p:spPr>
      </p:pic>
      <p:sp>
        <p:nvSpPr>
          <p:cNvPr id="283" name="Google Shape;283;p48"/>
          <p:cNvSpPr txBox="1"/>
          <p:nvPr/>
        </p:nvSpPr>
        <p:spPr>
          <a:xfrm>
            <a:off x="5057625" y="1272300"/>
            <a:ext cx="3105600" cy="2130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GB" sz="1600">
                <a:solidFill>
                  <a:srgbClr val="252500"/>
                </a:solidFill>
              </a:rPr>
              <a:t>“As a mum to 11 children who have all been breastfed for various amounts of time ranging from a couple of weeks to 3.5 years. I feel that I have, shall we say, a fair bit of knowledge in the breastfeeding field</a:t>
            </a:r>
            <a:r>
              <a:rPr lang="en-GB" sz="1600">
                <a:solidFill>
                  <a:srgbClr val="282800"/>
                </a:solidFill>
              </a:rPr>
              <a:t>. </a:t>
            </a:r>
            <a:r>
              <a:rPr lang="en-GB" sz="1600">
                <a:solidFill>
                  <a:srgbClr val="252500"/>
                </a:solidFill>
              </a:rPr>
              <a:t>I'm currently breastfeeding my </a:t>
            </a:r>
            <a:r>
              <a:rPr lang="en-GB" sz="1600">
                <a:solidFill>
                  <a:srgbClr val="282800"/>
                </a:solidFill>
              </a:rPr>
              <a:t>2 year </a:t>
            </a:r>
            <a:r>
              <a:rPr lang="en-GB" sz="1600">
                <a:solidFill>
                  <a:srgbClr val="252500"/>
                </a:solidFill>
              </a:rPr>
              <a:t>old and 11 month old</a:t>
            </a:r>
            <a:r>
              <a:rPr lang="en-GB" sz="1600"/>
              <a:t>. “</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9"/>
          <p:cNvSpPr txBox="1">
            <a:spLocks noGrp="1"/>
          </p:cNvSpPr>
          <p:nvPr>
            <p:ph type="title"/>
          </p:nvPr>
        </p:nvSpPr>
        <p:spPr>
          <a:xfrm>
            <a:off x="486075" y="2488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Michelle’s experience</a:t>
            </a:r>
            <a:endParaRPr/>
          </a:p>
        </p:txBody>
      </p:sp>
      <p:sp>
        <p:nvSpPr>
          <p:cNvPr id="289" name="Google Shape;289;p49"/>
          <p:cNvSpPr txBox="1">
            <a:spLocks noGrp="1"/>
          </p:cNvSpPr>
          <p:nvPr>
            <p:ph type="body" idx="1"/>
          </p:nvPr>
        </p:nvSpPr>
        <p:spPr>
          <a:xfrm>
            <a:off x="847875" y="956275"/>
            <a:ext cx="7797000" cy="2956200"/>
          </a:xfrm>
          <a:prstGeom prst="rect">
            <a:avLst/>
          </a:prstGeom>
        </p:spPr>
        <p:txBody>
          <a:bodyPr spcFirstLastPara="1" wrap="square" lIns="91425" tIns="91425" rIns="91425" bIns="91425" anchor="t" anchorCtr="0">
            <a:normAutofit/>
          </a:bodyPr>
          <a:lstStyle/>
          <a:p>
            <a:pPr marL="0" marR="0" lvl="0" indent="0" algn="l" rtl="0">
              <a:lnSpc>
                <a:spcPct val="95000"/>
              </a:lnSpc>
              <a:spcBef>
                <a:spcPts val="3888"/>
              </a:spcBef>
              <a:spcAft>
                <a:spcPts val="0"/>
              </a:spcAft>
              <a:buNone/>
            </a:pPr>
            <a:r>
              <a:rPr lang="en-GB" sz="1600">
                <a:latin typeface="Arial"/>
                <a:ea typeface="Arial"/>
                <a:cs typeface="Arial"/>
                <a:sym typeface="Arial"/>
              </a:rPr>
              <a:t>“It’s not always been the easiest of journeys with challenges along the way including breastfeeding a premature baby who was born at 32 weeks, dealing with tongue ties, tandem feeding and also triandom feeding (feeding 3).However, each journey has been amazing and special to me, something that I wouldn't change for the world. The challenges I faced I wouldn't have got through without the support from the lovely infant feeding team, mainly Debbie who is just amazing at what she does. </a:t>
            </a:r>
            <a:endParaRPr sz="1600">
              <a:latin typeface="Arial"/>
              <a:ea typeface="Arial"/>
              <a:cs typeface="Arial"/>
              <a:sym typeface="Arial"/>
            </a:endParaRPr>
          </a:p>
          <a:p>
            <a:pPr marL="0" marR="0" lvl="0" indent="0" algn="l" rtl="0">
              <a:lnSpc>
                <a:spcPct val="95000"/>
              </a:lnSpc>
              <a:spcBef>
                <a:spcPts val="0"/>
              </a:spcBef>
              <a:spcAft>
                <a:spcPts val="0"/>
              </a:spcAft>
              <a:buNone/>
            </a:pPr>
            <a:r>
              <a:rPr lang="en-GB" sz="1600">
                <a:latin typeface="Arial"/>
                <a:ea typeface="Arial"/>
                <a:cs typeface="Arial"/>
                <a:sym typeface="Arial"/>
              </a:rPr>
              <a:t>I've been lucky that I have such a supportive husband who has been my biggest cheerleader when I've felt like I can't do it anymore (yes even I have those moments). It makes the world of difference if you have that support who knows how much breastfeeding means to you and can help out in other ways like make lunch or clean up whilst you feed the baby (or sit and pretend to hehe.)”</a:t>
            </a:r>
            <a:endParaRPr sz="1500"/>
          </a:p>
        </p:txBody>
      </p:sp>
      <p:sp>
        <p:nvSpPr>
          <p:cNvPr id="290" name="Google Shape;290;p49"/>
          <p:cNvSpPr txBox="1"/>
          <p:nvPr/>
        </p:nvSpPr>
        <p:spPr>
          <a:xfrm>
            <a:off x="5263375" y="3715950"/>
            <a:ext cx="3000000" cy="400200"/>
          </a:xfrm>
          <a:prstGeom prst="rect">
            <a:avLst/>
          </a:prstGeom>
          <a:noFill/>
          <a:ln>
            <a:noFill/>
          </a:ln>
        </p:spPr>
        <p:txBody>
          <a:bodyPr spcFirstLastPara="1" wrap="square" lIns="91425" tIns="91425" rIns="91425" bIns="91425" anchor="t" anchorCtr="0">
            <a:spAutoFit/>
          </a:bodyPr>
          <a:lstStyle/>
          <a:p>
            <a:pPr marL="0" marR="0" lvl="0" indent="667512" algn="l" rtl="0">
              <a:lnSpc>
                <a:spcPct val="115000"/>
              </a:lnSpc>
              <a:spcBef>
                <a:spcPts val="4848"/>
              </a:spcBef>
              <a:spcAft>
                <a:spcPts val="0"/>
              </a:spcAft>
              <a:buNone/>
            </a:pPr>
            <a:endParaRPr/>
          </a:p>
        </p:txBody>
      </p:sp>
      <p:pic>
        <p:nvPicPr>
          <p:cNvPr id="291" name="Google Shape;291;p49"/>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0"/>
          <p:cNvSpPr txBox="1">
            <a:spLocks noGrp="1"/>
          </p:cNvSpPr>
          <p:nvPr>
            <p:ph type="title"/>
          </p:nvPr>
        </p:nvSpPr>
        <p:spPr>
          <a:xfrm>
            <a:off x="2077050" y="3905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 piece of advice</a:t>
            </a:r>
            <a:endParaRPr/>
          </a:p>
        </p:txBody>
      </p:sp>
      <p:sp>
        <p:nvSpPr>
          <p:cNvPr id="297" name="Google Shape;297;p50"/>
          <p:cNvSpPr txBox="1"/>
          <p:nvPr/>
        </p:nvSpPr>
        <p:spPr>
          <a:xfrm>
            <a:off x="2364675" y="1415425"/>
            <a:ext cx="4914600" cy="3411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4272"/>
              </a:spcBef>
              <a:spcAft>
                <a:spcPts val="0"/>
              </a:spcAft>
              <a:buNone/>
            </a:pPr>
            <a:r>
              <a:rPr lang="en-GB" sz="1500">
                <a:solidFill>
                  <a:srgbClr val="252500"/>
                </a:solidFill>
              </a:rPr>
              <a:t>“If there's one piece of breastfeeding advice I could give to anyone who is thinking of breastfeeding is to look at the baby not the clock. You hear all these stories that babies will feed every 3 hours and settle in between! That's not always the case</a:t>
            </a:r>
            <a:r>
              <a:rPr lang="en-GB" sz="1500">
                <a:solidFill>
                  <a:srgbClr val="E8E800"/>
                </a:solidFill>
              </a:rPr>
              <a:t>, </a:t>
            </a:r>
            <a:r>
              <a:rPr lang="en-GB" sz="1500">
                <a:solidFill>
                  <a:srgbClr val="252500"/>
                </a:solidFill>
              </a:rPr>
              <a:t>some babies will want to feed every hour and that is absolutely normal</a:t>
            </a:r>
            <a:r>
              <a:rPr lang="en-GB" sz="1500">
                <a:solidFill>
                  <a:srgbClr val="E8E800"/>
                </a:solidFill>
              </a:rPr>
              <a:t>, </a:t>
            </a:r>
            <a:r>
              <a:rPr lang="en-GB" sz="1500">
                <a:solidFill>
                  <a:srgbClr val="252500"/>
                </a:solidFill>
              </a:rPr>
              <a:t>some babies might feed every hour through the day then do a good stint at night</a:t>
            </a:r>
            <a:r>
              <a:rPr lang="en-GB" sz="1500">
                <a:solidFill>
                  <a:srgbClr val="E8E800"/>
                </a:solidFill>
              </a:rPr>
              <a:t>, </a:t>
            </a:r>
            <a:r>
              <a:rPr lang="en-GB" sz="1500">
                <a:solidFill>
                  <a:srgbClr val="252500"/>
                </a:solidFill>
              </a:rPr>
              <a:t>that's also normal</a:t>
            </a:r>
            <a:r>
              <a:rPr lang="en-GB" sz="1500"/>
              <a:t>. </a:t>
            </a:r>
            <a:r>
              <a:rPr lang="en-GB" sz="1500">
                <a:solidFill>
                  <a:srgbClr val="252500"/>
                </a:solidFill>
              </a:rPr>
              <a:t>Some babies may well feed every 3 hours and again that is also normal</a:t>
            </a:r>
            <a:r>
              <a:rPr lang="en-GB" sz="1500">
                <a:solidFill>
                  <a:srgbClr val="282800"/>
                </a:solidFill>
              </a:rPr>
              <a:t>! </a:t>
            </a:r>
            <a:r>
              <a:rPr lang="en-GB" sz="1500">
                <a:solidFill>
                  <a:srgbClr val="252500"/>
                </a:solidFill>
              </a:rPr>
              <a:t>Look up realistic expectations and read stories</a:t>
            </a:r>
            <a:r>
              <a:rPr lang="en-GB" sz="1500">
                <a:solidFill>
                  <a:srgbClr val="999900"/>
                </a:solidFill>
              </a:rPr>
              <a:t>. </a:t>
            </a:r>
            <a:r>
              <a:rPr lang="en-GB" sz="1500">
                <a:solidFill>
                  <a:srgbClr val="252500"/>
                </a:solidFill>
              </a:rPr>
              <a:t>Ask for help if you need it</a:t>
            </a:r>
            <a:r>
              <a:rPr lang="en-GB" sz="1500"/>
              <a:t>.” </a:t>
            </a:r>
            <a:endParaRPr sz="1500"/>
          </a:p>
          <a:p>
            <a:pPr marL="0" marR="0" lvl="0" indent="667512" algn="l" rtl="0">
              <a:lnSpc>
                <a:spcPct val="115000"/>
              </a:lnSpc>
              <a:spcBef>
                <a:spcPts val="4848"/>
              </a:spcBef>
              <a:spcAft>
                <a:spcPts val="0"/>
              </a:spcAft>
              <a:buNone/>
            </a:pPr>
            <a:endParaRPr/>
          </a:p>
        </p:txBody>
      </p:sp>
      <p:pic>
        <p:nvPicPr>
          <p:cNvPr id="298" name="Google Shape;298;p50"/>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51"/>
          <p:cNvPicPr preferRelativeResize="0"/>
          <p:nvPr/>
        </p:nvPicPr>
        <p:blipFill>
          <a:blip r:embed="rId3">
            <a:alphaModFix/>
          </a:blip>
          <a:stretch>
            <a:fillRect/>
          </a:stretch>
        </p:blipFill>
        <p:spPr>
          <a:xfrm>
            <a:off x="219916" y="0"/>
            <a:ext cx="3973509" cy="5143501"/>
          </a:xfrm>
          <a:prstGeom prst="rect">
            <a:avLst/>
          </a:prstGeom>
          <a:noFill/>
          <a:ln>
            <a:noFill/>
          </a:ln>
        </p:spPr>
      </p:pic>
      <p:pic>
        <p:nvPicPr>
          <p:cNvPr id="304" name="Google Shape;304;p51"/>
          <p:cNvPicPr preferRelativeResize="0"/>
          <p:nvPr/>
        </p:nvPicPr>
        <p:blipFill rotWithShape="1">
          <a:blip r:embed="rId4">
            <a:alphaModFix/>
          </a:blip>
          <a:srcRect/>
          <a:stretch/>
        </p:blipFill>
        <p:spPr>
          <a:xfrm>
            <a:off x="6496045" y="4409820"/>
            <a:ext cx="2647951" cy="604125"/>
          </a:xfrm>
          <a:prstGeom prst="rect">
            <a:avLst/>
          </a:prstGeom>
          <a:noFill/>
          <a:ln>
            <a:noFill/>
          </a:ln>
        </p:spPr>
      </p:pic>
      <p:sp>
        <p:nvSpPr>
          <p:cNvPr id="305" name="Google Shape;305;p51"/>
          <p:cNvSpPr txBox="1"/>
          <p:nvPr/>
        </p:nvSpPr>
        <p:spPr>
          <a:xfrm>
            <a:off x="5056350" y="588450"/>
            <a:ext cx="3000000" cy="2878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4848"/>
              </a:spcBef>
              <a:spcAft>
                <a:spcPts val="0"/>
              </a:spcAft>
              <a:buNone/>
            </a:pPr>
            <a:r>
              <a:rPr lang="en-GB">
                <a:solidFill>
                  <a:srgbClr val="252500"/>
                </a:solidFill>
              </a:rPr>
              <a:t>“14 years ago I did the La Leche breastfeeding peer supporter course and 11 years ago I did a Rotherham breast buddies course</a:t>
            </a:r>
            <a:r>
              <a:rPr lang="en-GB"/>
              <a:t>. </a:t>
            </a:r>
            <a:r>
              <a:rPr lang="en-GB">
                <a:solidFill>
                  <a:srgbClr val="252500"/>
                </a:solidFill>
              </a:rPr>
              <a:t>I ran a breastfeeding group for a few years at my local children's centre which was lovely</a:t>
            </a:r>
            <a:r>
              <a:rPr lang="en-GB"/>
              <a:t>. </a:t>
            </a:r>
            <a:r>
              <a:rPr lang="en-GB">
                <a:solidFill>
                  <a:srgbClr val="252500"/>
                </a:solidFill>
              </a:rPr>
              <a:t>For the last 4 years I have been a member of Rotherham MVP (Maternity Voices Partnership) and 2 years ago I became co chair. I absolutely love what we do and the posters tell you what we are about and how you can get involved</a:t>
            </a:r>
            <a:r>
              <a:rPr lang="en-GB"/>
              <a:t>. </a:t>
            </a:r>
            <a:r>
              <a:rPr lang="en-GB">
                <a:solidFill>
                  <a:srgbClr val="252500"/>
                </a:solidFill>
              </a:rPr>
              <a:t>We are also on Facebook and would love a follow</a:t>
            </a:r>
            <a:r>
              <a:rPr lang="en-GB"/>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52"/>
          <p:cNvPicPr preferRelativeResize="0"/>
          <p:nvPr/>
        </p:nvPicPr>
        <p:blipFill>
          <a:blip r:embed="rId3">
            <a:alphaModFix/>
          </a:blip>
          <a:stretch>
            <a:fillRect/>
          </a:stretch>
        </p:blipFill>
        <p:spPr>
          <a:xfrm>
            <a:off x="5521025" y="143300"/>
            <a:ext cx="3111415" cy="4838702"/>
          </a:xfrm>
          <a:prstGeom prst="rect">
            <a:avLst/>
          </a:prstGeom>
          <a:noFill/>
          <a:ln>
            <a:noFill/>
          </a:ln>
        </p:spPr>
      </p:pic>
      <p:pic>
        <p:nvPicPr>
          <p:cNvPr id="311" name="Google Shape;311;p52"/>
          <p:cNvPicPr preferRelativeResize="0"/>
          <p:nvPr/>
        </p:nvPicPr>
        <p:blipFill>
          <a:blip r:embed="rId4">
            <a:alphaModFix/>
          </a:blip>
          <a:stretch>
            <a:fillRect/>
          </a:stretch>
        </p:blipFill>
        <p:spPr>
          <a:xfrm>
            <a:off x="152400" y="152400"/>
            <a:ext cx="4365743" cy="4838699"/>
          </a:xfrm>
          <a:prstGeom prst="rect">
            <a:avLst/>
          </a:prstGeom>
          <a:noFill/>
          <a:ln>
            <a:noFill/>
          </a:ln>
        </p:spPr>
      </p:pic>
      <p:pic>
        <p:nvPicPr>
          <p:cNvPr id="312" name="Google Shape;312;p52"/>
          <p:cNvPicPr preferRelativeResize="0"/>
          <p:nvPr/>
        </p:nvPicPr>
        <p:blipFill rotWithShape="1">
          <a:blip r:embed="rId5">
            <a:alphaModFix/>
          </a:blip>
          <a:srcRect/>
          <a:stretch/>
        </p:blipFill>
        <p:spPr>
          <a:xfrm>
            <a:off x="7969223" y="4745922"/>
            <a:ext cx="1174775" cy="268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3"/>
          <p:cNvSpPr/>
          <p:nvPr/>
        </p:nvSpPr>
        <p:spPr>
          <a:xfrm rot="496575">
            <a:off x="1146921" y="424718"/>
            <a:ext cx="6143299" cy="3348635"/>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53"/>
          <p:cNvSpPr/>
          <p:nvPr/>
        </p:nvSpPr>
        <p:spPr>
          <a:xfrm>
            <a:off x="2609395" y="1406925"/>
            <a:ext cx="3218322" cy="121892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319" name="Google Shape;319;p53"/>
          <p:cNvSpPr txBox="1"/>
          <p:nvPr/>
        </p:nvSpPr>
        <p:spPr>
          <a:xfrm>
            <a:off x="515475" y="3776375"/>
            <a:ext cx="847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Open Sans"/>
              <a:ea typeface="Open Sans"/>
              <a:cs typeface="Open Sans"/>
              <a:sym typeface="Open Sans"/>
            </a:endParaRPr>
          </a:p>
        </p:txBody>
      </p:sp>
      <p:sp>
        <p:nvSpPr>
          <p:cNvPr id="320" name="Google Shape;320;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18</a:t>
            </a:fld>
            <a:endParaRPr/>
          </a:p>
        </p:txBody>
      </p:sp>
      <p:pic>
        <p:nvPicPr>
          <p:cNvPr id="321" name="Google Shape;321;p53"/>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GB">
                <a:solidFill>
                  <a:srgbClr val="004B88"/>
                </a:solidFill>
              </a:rPr>
              <a:t>Feedback survey:</a:t>
            </a:r>
            <a:endParaRPr>
              <a:solidFill>
                <a:srgbClr val="004B88"/>
              </a:solidFill>
            </a:endParaRPr>
          </a:p>
        </p:txBody>
      </p:sp>
      <p:sp>
        <p:nvSpPr>
          <p:cNvPr id="327" name="Google Shape;327;p54"/>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GB">
                <a:solidFill>
                  <a:srgbClr val="004B88"/>
                </a:solidFill>
              </a:rPr>
              <a:t>We would really appreciate some feedback from these ‘Let’s Talk’ sessions, so we can constantly improve.</a:t>
            </a:r>
            <a:endParaRPr>
              <a:solidFill>
                <a:srgbClr val="004B88"/>
              </a:solidFill>
            </a:endParaRPr>
          </a:p>
          <a:p>
            <a:pPr marL="0" lvl="0" indent="0" algn="l" rtl="0">
              <a:lnSpc>
                <a:spcPct val="115000"/>
              </a:lnSpc>
              <a:spcBef>
                <a:spcPts val="0"/>
              </a:spcBef>
              <a:spcAft>
                <a:spcPts val="0"/>
              </a:spcAft>
              <a:buSzPts val="1800"/>
              <a:buNone/>
            </a:pPr>
            <a:endParaRPr>
              <a:solidFill>
                <a:srgbClr val="004B88"/>
              </a:solidFill>
            </a:endParaRPr>
          </a:p>
          <a:p>
            <a:pPr marL="0" lvl="0" indent="0" algn="l" rtl="0">
              <a:lnSpc>
                <a:spcPct val="115000"/>
              </a:lnSpc>
              <a:spcBef>
                <a:spcPts val="0"/>
              </a:spcBef>
              <a:spcAft>
                <a:spcPts val="0"/>
              </a:spcAft>
              <a:buSzPts val="1800"/>
              <a:buNone/>
            </a:pPr>
            <a:r>
              <a:rPr lang="en-GB">
                <a:solidFill>
                  <a:srgbClr val="004B88"/>
                </a:solidFill>
              </a:rPr>
              <a:t>Please take 5 minutes to fill out this short survey. All feedback will be anonymous. Thank you.</a:t>
            </a:r>
            <a:endParaRPr>
              <a:solidFill>
                <a:srgbClr val="004B88"/>
              </a:solidFill>
            </a:endParaRPr>
          </a:p>
          <a:p>
            <a:pPr marL="0" lvl="0" indent="0" algn="l" rtl="0">
              <a:lnSpc>
                <a:spcPct val="115000"/>
              </a:lnSpc>
              <a:spcBef>
                <a:spcPts val="0"/>
              </a:spcBef>
              <a:spcAft>
                <a:spcPts val="0"/>
              </a:spcAft>
              <a:buSzPts val="1800"/>
              <a:buNone/>
            </a:pPr>
            <a:endParaRPr>
              <a:solidFill>
                <a:srgbClr val="004B88"/>
              </a:solidFill>
            </a:endParaRPr>
          </a:p>
          <a:p>
            <a:pPr marL="0" lvl="0" indent="0" algn="l" rtl="0">
              <a:lnSpc>
                <a:spcPct val="115000"/>
              </a:lnSpc>
              <a:spcBef>
                <a:spcPts val="0"/>
              </a:spcBef>
              <a:spcAft>
                <a:spcPts val="0"/>
              </a:spcAft>
              <a:buSzPts val="1800"/>
              <a:buNone/>
            </a:pPr>
            <a:r>
              <a:rPr lang="en-GB" sz="1700" b="1" u="sng">
                <a:solidFill>
                  <a:srgbClr val="004B88"/>
                </a:solidFill>
              </a:rPr>
              <a:t>Survey link:</a:t>
            </a:r>
            <a:endParaRPr sz="1700" b="1" u="sng">
              <a:solidFill>
                <a:srgbClr val="004B88"/>
              </a:solidFill>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u="sng">
                <a:solidFill>
                  <a:schemeClr val="hlink"/>
                </a:solidFill>
                <a:hlinkClick r:id="rId3"/>
              </a:rPr>
              <a:t>https://forms.gle/toE8Nr2mXMKJwPxv7</a:t>
            </a:r>
            <a:r>
              <a:rPr lang="en-GB"/>
              <a:t> </a:t>
            </a:r>
            <a:endParaRPr/>
          </a:p>
        </p:txBody>
      </p:sp>
      <p:pic>
        <p:nvPicPr>
          <p:cNvPr id="328" name="Google Shape;328;p54"/>
          <p:cNvPicPr preferRelativeResize="0"/>
          <p:nvPr/>
        </p:nvPicPr>
        <p:blipFill rotWithShape="1">
          <a:blip r:embed="rId4">
            <a:alphaModFix/>
          </a:blip>
          <a:srcRect/>
          <a:stretch/>
        </p:blipFill>
        <p:spPr>
          <a:xfrm>
            <a:off x="1" y="1"/>
            <a:ext cx="1164426" cy="1164426"/>
          </a:xfrm>
          <a:prstGeom prst="rect">
            <a:avLst/>
          </a:prstGeom>
          <a:noFill/>
          <a:ln>
            <a:noFill/>
          </a:ln>
        </p:spPr>
      </p:pic>
      <p:pic>
        <p:nvPicPr>
          <p:cNvPr id="329" name="Google Shape;329;p54"/>
          <p:cNvPicPr preferRelativeResize="0"/>
          <p:nvPr/>
        </p:nvPicPr>
        <p:blipFill rotWithShape="1">
          <a:blip r:embed="rId4">
            <a:alphaModFix/>
          </a:blip>
          <a:srcRect/>
          <a:stretch/>
        </p:blipFill>
        <p:spPr>
          <a:xfrm>
            <a:off x="7979576" y="1"/>
            <a:ext cx="1164426" cy="1164426"/>
          </a:xfrm>
          <a:prstGeom prst="rect">
            <a:avLst/>
          </a:prstGeom>
          <a:noFill/>
          <a:ln>
            <a:noFill/>
          </a:ln>
        </p:spPr>
      </p:pic>
      <p:pic>
        <p:nvPicPr>
          <p:cNvPr id="330" name="Google Shape;330;p54"/>
          <p:cNvPicPr preferRelativeResize="0"/>
          <p:nvPr/>
        </p:nvPicPr>
        <p:blipFill rotWithShape="1">
          <a:blip r:embed="rId5">
            <a:alphaModFix/>
          </a:blip>
          <a:srcRect/>
          <a:stretch/>
        </p:blipFill>
        <p:spPr>
          <a:xfrm>
            <a:off x="6496045" y="4409820"/>
            <a:ext cx="2647951" cy="604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7"/>
          <p:cNvSpPr txBox="1">
            <a:spLocks noGrp="1"/>
          </p:cNvSpPr>
          <p:nvPr>
            <p:ph type="title"/>
          </p:nvPr>
        </p:nvSpPr>
        <p:spPr>
          <a:xfrm>
            <a:off x="311700" y="51800"/>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spcBef>
                <a:spcPts val="0"/>
              </a:spcBef>
              <a:spcAft>
                <a:spcPts val="0"/>
              </a:spcAft>
              <a:buSzPct val="111111"/>
              <a:buNone/>
            </a:pPr>
            <a:r>
              <a:rPr lang="en-GB" u="sng">
                <a:solidFill>
                  <a:srgbClr val="2F3D85"/>
                </a:solidFill>
                <a:latin typeface="Open Sans"/>
                <a:ea typeface="Open Sans"/>
                <a:cs typeface="Open Sans"/>
                <a:sym typeface="Open Sans"/>
              </a:rPr>
              <a:t>Ground Rules</a:t>
            </a:r>
            <a:endParaRPr u="sng">
              <a:solidFill>
                <a:srgbClr val="2F3D85"/>
              </a:solidFill>
              <a:latin typeface="Open Sans"/>
              <a:ea typeface="Open Sans"/>
              <a:cs typeface="Open Sans"/>
              <a:sym typeface="Open Sans"/>
            </a:endParaRPr>
          </a:p>
        </p:txBody>
      </p:sp>
      <p:sp>
        <p:nvSpPr>
          <p:cNvPr id="188" name="Google Shape;188;p37"/>
          <p:cNvSpPr txBox="1">
            <a:spLocks noGrp="1"/>
          </p:cNvSpPr>
          <p:nvPr>
            <p:ph type="body" idx="1"/>
          </p:nvPr>
        </p:nvSpPr>
        <p:spPr>
          <a:xfrm>
            <a:off x="66600" y="456450"/>
            <a:ext cx="5484000" cy="45132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295">
              <a:solidFill>
                <a:srgbClr val="2F3D85"/>
              </a:solidFill>
            </a:endParaRPr>
          </a:p>
          <a:p>
            <a:pPr marL="457200" lvl="0" indent="-310832" algn="l" rtl="0">
              <a:lnSpc>
                <a:spcPct val="150000"/>
              </a:lnSpc>
              <a:spcBef>
                <a:spcPts val="0"/>
              </a:spcBef>
              <a:spcAft>
                <a:spcPts val="0"/>
              </a:spcAft>
              <a:buClr>
                <a:srgbClr val="000000"/>
              </a:buClr>
              <a:buSzPts val="1295"/>
              <a:buChar char="●"/>
            </a:pPr>
            <a:r>
              <a:rPr lang="en-GB" sz="1295">
                <a:solidFill>
                  <a:srgbClr val="2F3D85"/>
                </a:solidFill>
              </a:rPr>
              <a:t>If we lose you during the session or you have wifi connection issues, please rejoin the meeting, following the same link/meeting ID and password.</a:t>
            </a:r>
            <a:endParaRPr sz="1295">
              <a:solidFill>
                <a:srgbClr val="2F3D85"/>
              </a:solidFill>
            </a:endParaRPr>
          </a:p>
          <a:p>
            <a:pPr marL="457200" lvl="0" indent="-310832" algn="l" rtl="0">
              <a:lnSpc>
                <a:spcPct val="150000"/>
              </a:lnSpc>
              <a:spcBef>
                <a:spcPts val="0"/>
              </a:spcBef>
              <a:spcAft>
                <a:spcPts val="0"/>
              </a:spcAft>
              <a:buClr>
                <a:srgbClr val="2F3D85"/>
              </a:buClr>
              <a:buSzPts val="1295"/>
              <a:buChar char="●"/>
            </a:pPr>
            <a:r>
              <a:rPr lang="en-GB" sz="1295">
                <a:solidFill>
                  <a:srgbClr val="2F3D85"/>
                </a:solidFill>
              </a:rPr>
              <a:t>To limit background noise, please keep your microphone off unless speaking.</a:t>
            </a:r>
            <a:endParaRPr sz="1295">
              <a:solidFill>
                <a:srgbClr val="2F3D85"/>
              </a:solidFill>
            </a:endParaRPr>
          </a:p>
          <a:p>
            <a:pPr marL="457200" lvl="0" indent="-310832" algn="l" rtl="0">
              <a:lnSpc>
                <a:spcPct val="150000"/>
              </a:lnSpc>
              <a:spcBef>
                <a:spcPts val="0"/>
              </a:spcBef>
              <a:spcAft>
                <a:spcPts val="0"/>
              </a:spcAft>
              <a:buClr>
                <a:srgbClr val="2F3D85"/>
              </a:buClr>
              <a:buSzPts val="1295"/>
              <a:buChar char="●"/>
            </a:pPr>
            <a:r>
              <a:rPr lang="en-GB" sz="1295">
                <a:solidFill>
                  <a:srgbClr val="2F3D85"/>
                </a:solidFill>
              </a:rPr>
              <a:t>This is an information giving session, rather than a clinical advice session.</a:t>
            </a:r>
            <a:endParaRPr sz="1295">
              <a:solidFill>
                <a:srgbClr val="2F3D85"/>
              </a:solidFill>
            </a:endParaRPr>
          </a:p>
          <a:p>
            <a:pPr marL="457200" lvl="0" indent="-310832" algn="l" rtl="0">
              <a:lnSpc>
                <a:spcPct val="150000"/>
              </a:lnSpc>
              <a:spcBef>
                <a:spcPts val="0"/>
              </a:spcBef>
              <a:spcAft>
                <a:spcPts val="0"/>
              </a:spcAft>
              <a:buClr>
                <a:srgbClr val="2F3D85"/>
              </a:buClr>
              <a:buSzPts val="1295"/>
              <a:buChar char="●"/>
            </a:pPr>
            <a:r>
              <a:rPr lang="en-GB" sz="1295">
                <a:solidFill>
                  <a:srgbClr val="2F3D85"/>
                </a:solidFill>
              </a:rPr>
              <a:t>Any questions for our guest speakers should be asked at the end of their session, during the Q&amp;A section.</a:t>
            </a:r>
            <a:endParaRPr sz="1295">
              <a:solidFill>
                <a:srgbClr val="2F3D85"/>
              </a:solidFill>
            </a:endParaRPr>
          </a:p>
          <a:p>
            <a:pPr marL="457200" lvl="0" indent="-310832" algn="l" rtl="0">
              <a:lnSpc>
                <a:spcPct val="150000"/>
              </a:lnSpc>
              <a:spcBef>
                <a:spcPts val="0"/>
              </a:spcBef>
              <a:spcAft>
                <a:spcPts val="0"/>
              </a:spcAft>
              <a:buClr>
                <a:srgbClr val="2F3D85"/>
              </a:buClr>
              <a:buSzPts val="1295"/>
              <a:buChar char="●"/>
            </a:pPr>
            <a:r>
              <a:rPr lang="en-GB" sz="1295">
                <a:solidFill>
                  <a:srgbClr val="2F3D85"/>
                </a:solidFill>
              </a:rPr>
              <a:t>Please use the chat or raise your hand to connect with our guest</a:t>
            </a:r>
            <a:endParaRPr sz="1295">
              <a:solidFill>
                <a:srgbClr val="2F3D85"/>
              </a:solidFill>
            </a:endParaRPr>
          </a:p>
          <a:p>
            <a:pPr marL="0" lvl="0" indent="0" algn="l" rtl="0">
              <a:lnSpc>
                <a:spcPct val="150000"/>
              </a:lnSpc>
              <a:spcBef>
                <a:spcPts val="0"/>
              </a:spcBef>
              <a:spcAft>
                <a:spcPts val="0"/>
              </a:spcAft>
              <a:buSzPts val="1400"/>
              <a:buNone/>
            </a:pPr>
            <a:r>
              <a:rPr lang="en-GB" sz="1295">
                <a:solidFill>
                  <a:srgbClr val="2F3D85"/>
                </a:solidFill>
              </a:rPr>
              <a:t>                                        ……. And lastly ..…..</a:t>
            </a:r>
            <a:endParaRPr sz="1295">
              <a:solidFill>
                <a:srgbClr val="2F3D85"/>
              </a:solidFill>
            </a:endParaRPr>
          </a:p>
          <a:p>
            <a:pPr marL="0" lvl="0" indent="0" algn="ctr" rtl="0">
              <a:lnSpc>
                <a:spcPct val="150000"/>
              </a:lnSpc>
              <a:spcBef>
                <a:spcPts val="0"/>
              </a:spcBef>
              <a:spcAft>
                <a:spcPts val="0"/>
              </a:spcAft>
              <a:buSzPts val="1400"/>
              <a:buNone/>
            </a:pPr>
            <a:r>
              <a:rPr lang="en-GB" sz="1295">
                <a:solidFill>
                  <a:srgbClr val="2F3D85"/>
                </a:solidFill>
              </a:rPr>
              <a:t>Please be respectful to each other and each others opinions.</a:t>
            </a:r>
            <a:r>
              <a:rPr lang="en-GB" sz="1495" b="1">
                <a:solidFill>
                  <a:srgbClr val="2F3D85"/>
                </a:solidFill>
              </a:rPr>
              <a:t> </a:t>
            </a:r>
            <a:endParaRPr sz="1495" b="1">
              <a:solidFill>
                <a:srgbClr val="2F3D85"/>
              </a:solidFill>
            </a:endParaRPr>
          </a:p>
          <a:p>
            <a:pPr marL="0" lvl="0" indent="0" algn="ctr" rtl="0">
              <a:lnSpc>
                <a:spcPct val="150000"/>
              </a:lnSpc>
              <a:spcBef>
                <a:spcPts val="0"/>
              </a:spcBef>
              <a:spcAft>
                <a:spcPts val="0"/>
              </a:spcAft>
              <a:buSzPts val="1400"/>
              <a:buNone/>
            </a:pPr>
            <a:endParaRPr sz="395" b="1">
              <a:solidFill>
                <a:srgbClr val="2F3D85"/>
              </a:solidFill>
            </a:endParaRPr>
          </a:p>
          <a:p>
            <a:pPr marL="0" lvl="0" indent="0" algn="ctr" rtl="0">
              <a:lnSpc>
                <a:spcPct val="150000"/>
              </a:lnSpc>
              <a:spcBef>
                <a:spcPts val="0"/>
              </a:spcBef>
              <a:spcAft>
                <a:spcPts val="0"/>
              </a:spcAft>
              <a:buSzPts val="1400"/>
              <a:buNone/>
            </a:pPr>
            <a:r>
              <a:rPr lang="en-GB" sz="1295" b="1">
                <a:solidFill>
                  <a:srgbClr val="2F3D85"/>
                </a:solidFill>
              </a:rPr>
              <a:t>Thank you for attending and we hope you enjoy the session.</a:t>
            </a:r>
            <a:endParaRPr sz="1295" b="1">
              <a:solidFill>
                <a:srgbClr val="2F3D85"/>
              </a:solidFill>
            </a:endParaRPr>
          </a:p>
        </p:txBody>
      </p:sp>
      <p:pic>
        <p:nvPicPr>
          <p:cNvPr id="189" name="Google Shape;189;p37"/>
          <p:cNvPicPr preferRelativeResize="0"/>
          <p:nvPr/>
        </p:nvPicPr>
        <p:blipFill rotWithShape="1">
          <a:blip r:embed="rId3">
            <a:alphaModFix/>
          </a:blip>
          <a:srcRect/>
          <a:stretch/>
        </p:blipFill>
        <p:spPr>
          <a:xfrm>
            <a:off x="6496045" y="4539370"/>
            <a:ext cx="2647951" cy="604125"/>
          </a:xfrm>
          <a:prstGeom prst="rect">
            <a:avLst/>
          </a:prstGeom>
          <a:noFill/>
          <a:ln>
            <a:noFill/>
          </a:ln>
        </p:spPr>
      </p:pic>
      <p:sp>
        <p:nvSpPr>
          <p:cNvPr id="190" name="Google Shape;19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a:t>
            </a:fld>
            <a:endParaRPr/>
          </a:p>
        </p:txBody>
      </p:sp>
      <p:pic>
        <p:nvPicPr>
          <p:cNvPr id="191" name="Google Shape;191;p37"/>
          <p:cNvPicPr preferRelativeResize="0"/>
          <p:nvPr/>
        </p:nvPicPr>
        <p:blipFill rotWithShape="1">
          <a:blip r:embed="rId4">
            <a:alphaModFix/>
          </a:blip>
          <a:srcRect/>
          <a:stretch/>
        </p:blipFill>
        <p:spPr>
          <a:xfrm>
            <a:off x="0" y="-263875"/>
            <a:ext cx="996550" cy="996550"/>
          </a:xfrm>
          <a:prstGeom prst="rect">
            <a:avLst/>
          </a:prstGeom>
          <a:noFill/>
          <a:ln>
            <a:noFill/>
          </a:ln>
        </p:spPr>
      </p:pic>
      <p:pic>
        <p:nvPicPr>
          <p:cNvPr id="192" name="Google Shape;192;p37"/>
          <p:cNvPicPr preferRelativeResize="0"/>
          <p:nvPr/>
        </p:nvPicPr>
        <p:blipFill rotWithShape="1">
          <a:blip r:embed="rId4">
            <a:alphaModFix/>
          </a:blip>
          <a:srcRect/>
          <a:stretch/>
        </p:blipFill>
        <p:spPr>
          <a:xfrm>
            <a:off x="8147450" y="-192400"/>
            <a:ext cx="996550" cy="996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3200">
                <a:solidFill>
                  <a:srgbClr val="222222"/>
                </a:solidFill>
                <a:latin typeface="Open Sans"/>
                <a:ea typeface="Open Sans"/>
                <a:cs typeface="Open Sans"/>
                <a:sym typeface="Open Sans"/>
              </a:rPr>
              <a:t>Upcoming Let’s Talk Event:</a:t>
            </a:r>
            <a:endParaRPr sz="3200">
              <a:solidFill>
                <a:srgbClr val="222222"/>
              </a:solidFill>
              <a:latin typeface="Open Sans"/>
              <a:ea typeface="Open Sans"/>
              <a:cs typeface="Open Sans"/>
              <a:sym typeface="Open Sans"/>
            </a:endParaRPr>
          </a:p>
        </p:txBody>
      </p:sp>
      <p:sp>
        <p:nvSpPr>
          <p:cNvPr id="336" name="Google Shape;336;p5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15000"/>
              </a:lnSpc>
              <a:spcBef>
                <a:spcPts val="1200"/>
              </a:spcBef>
              <a:spcAft>
                <a:spcPts val="0"/>
              </a:spcAft>
              <a:buSzPct val="90000"/>
              <a:buNone/>
            </a:pPr>
            <a:endParaRPr sz="2000" b="1"/>
          </a:p>
          <a:p>
            <a:pPr marL="0" lvl="0" indent="0" algn="ctr" rtl="0">
              <a:lnSpc>
                <a:spcPct val="115000"/>
              </a:lnSpc>
              <a:spcBef>
                <a:spcPts val="1200"/>
              </a:spcBef>
              <a:spcAft>
                <a:spcPts val="0"/>
              </a:spcAft>
              <a:buSzPct val="69230"/>
              <a:buNone/>
            </a:pPr>
            <a:r>
              <a:rPr lang="en-GB" sz="2600" b="1">
                <a:solidFill>
                  <a:srgbClr val="222222"/>
                </a:solidFill>
              </a:rPr>
              <a:t>‘Let’s Talk… Suicide awareness’</a:t>
            </a:r>
            <a:endParaRPr sz="2600" b="1">
              <a:solidFill>
                <a:srgbClr val="222222"/>
              </a:solidFill>
            </a:endParaRPr>
          </a:p>
          <a:p>
            <a:pPr marL="0" lvl="0" indent="0" algn="ctr" rtl="0">
              <a:lnSpc>
                <a:spcPct val="115000"/>
              </a:lnSpc>
              <a:spcBef>
                <a:spcPts val="1200"/>
              </a:spcBef>
              <a:spcAft>
                <a:spcPts val="0"/>
              </a:spcAft>
              <a:buSzPct val="81340"/>
              <a:buNone/>
            </a:pPr>
            <a:r>
              <a:rPr lang="en-GB" sz="2212" b="1">
                <a:solidFill>
                  <a:srgbClr val="222222"/>
                </a:solidFill>
              </a:rPr>
              <a:t>With guest speaker Ruth Fletcher Brown from RMBC</a:t>
            </a:r>
            <a:endParaRPr sz="2212" b="1">
              <a:solidFill>
                <a:srgbClr val="222222"/>
              </a:solidFill>
            </a:endParaRPr>
          </a:p>
          <a:p>
            <a:pPr marL="0" lvl="0" indent="0" algn="ctr" rtl="0">
              <a:lnSpc>
                <a:spcPct val="115000"/>
              </a:lnSpc>
              <a:spcBef>
                <a:spcPts val="1200"/>
              </a:spcBef>
              <a:spcAft>
                <a:spcPts val="0"/>
              </a:spcAft>
              <a:buSzPct val="76859"/>
              <a:buNone/>
            </a:pPr>
            <a:endParaRPr sz="2341" b="1">
              <a:solidFill>
                <a:srgbClr val="222222"/>
              </a:solidFill>
            </a:endParaRPr>
          </a:p>
          <a:p>
            <a:pPr marL="0" lvl="0" indent="0" algn="ctr" rtl="0">
              <a:lnSpc>
                <a:spcPct val="115000"/>
              </a:lnSpc>
              <a:spcBef>
                <a:spcPts val="1200"/>
              </a:spcBef>
              <a:spcAft>
                <a:spcPts val="0"/>
              </a:spcAft>
              <a:buSzPct val="90000"/>
              <a:buNone/>
            </a:pPr>
            <a:r>
              <a:rPr lang="en-GB" sz="2000" b="1">
                <a:solidFill>
                  <a:srgbClr val="222222"/>
                </a:solidFill>
              </a:rPr>
              <a:t>Open to both the public and professionals</a:t>
            </a:r>
            <a:endParaRPr sz="2000" b="1">
              <a:solidFill>
                <a:srgbClr val="222222"/>
              </a:solidFill>
            </a:endParaRPr>
          </a:p>
          <a:p>
            <a:pPr marL="0" lvl="0" indent="0" algn="ctr" rtl="0">
              <a:lnSpc>
                <a:spcPct val="115000"/>
              </a:lnSpc>
              <a:spcBef>
                <a:spcPts val="1200"/>
              </a:spcBef>
              <a:spcAft>
                <a:spcPts val="0"/>
              </a:spcAft>
              <a:buSzPct val="90000"/>
              <a:buNone/>
            </a:pPr>
            <a:endParaRPr sz="2000" b="1">
              <a:solidFill>
                <a:srgbClr val="222222"/>
              </a:solidFill>
            </a:endParaRPr>
          </a:p>
          <a:p>
            <a:pPr marL="0" lvl="0" indent="0" algn="ctr" rtl="0">
              <a:lnSpc>
                <a:spcPct val="115000"/>
              </a:lnSpc>
              <a:spcBef>
                <a:spcPts val="1200"/>
              </a:spcBef>
              <a:spcAft>
                <a:spcPts val="0"/>
              </a:spcAft>
              <a:buSzPct val="90000"/>
              <a:buNone/>
            </a:pPr>
            <a:r>
              <a:rPr lang="en-GB" sz="2000" b="1">
                <a:solidFill>
                  <a:srgbClr val="222222"/>
                </a:solidFill>
              </a:rPr>
              <a:t>Wednesday 28th September : 11am-12pm via Zoom</a:t>
            </a:r>
            <a:endParaRPr sz="2000" b="1">
              <a:solidFill>
                <a:srgbClr val="222222"/>
              </a:solidFill>
            </a:endParaRPr>
          </a:p>
          <a:p>
            <a:pPr marL="0" lvl="0" indent="0" algn="ctr" rtl="0">
              <a:lnSpc>
                <a:spcPct val="115000"/>
              </a:lnSpc>
              <a:spcBef>
                <a:spcPts val="1200"/>
              </a:spcBef>
              <a:spcAft>
                <a:spcPts val="0"/>
              </a:spcAft>
              <a:buSzPct val="90000"/>
              <a:buNone/>
            </a:pPr>
            <a:r>
              <a:rPr lang="en-GB" sz="2000" b="1">
                <a:solidFill>
                  <a:srgbClr val="222222"/>
                </a:solidFill>
              </a:rPr>
              <a:t>Book in online via our website </a:t>
            </a:r>
            <a:r>
              <a:rPr lang="en-GB" sz="2000" b="1" u="sng">
                <a:solidFill>
                  <a:schemeClr val="hlink"/>
                </a:solidFill>
                <a:hlinkClick r:id="rId3"/>
              </a:rPr>
              <a:t>https://healthwatchrotherham.org.uk/event/2022-09-28/lets-talksuicide-awareness</a:t>
            </a:r>
            <a:r>
              <a:rPr lang="en-GB" sz="2000" b="1">
                <a:solidFill>
                  <a:srgbClr val="222222"/>
                </a:solidFill>
              </a:rPr>
              <a:t>  </a:t>
            </a:r>
            <a:endParaRPr sz="2000" b="1">
              <a:solidFill>
                <a:srgbClr val="222222"/>
              </a:solidFill>
            </a:endParaRPr>
          </a:p>
          <a:p>
            <a:pPr marL="0" lvl="0" indent="0" algn="l" rtl="0">
              <a:lnSpc>
                <a:spcPct val="115000"/>
              </a:lnSpc>
              <a:spcBef>
                <a:spcPts val="1200"/>
              </a:spcBef>
              <a:spcAft>
                <a:spcPts val="1200"/>
              </a:spcAft>
              <a:buSzPct val="100000"/>
              <a:buNone/>
            </a:pPr>
            <a:endParaRPr/>
          </a:p>
        </p:txBody>
      </p:sp>
      <p:sp>
        <p:nvSpPr>
          <p:cNvPr id="337" name="Google Shape;337;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20</a:t>
            </a:fld>
            <a:endParaRPr/>
          </a:p>
        </p:txBody>
      </p:sp>
      <p:pic>
        <p:nvPicPr>
          <p:cNvPr id="338" name="Google Shape;338;p55"/>
          <p:cNvPicPr preferRelativeResize="0"/>
          <p:nvPr/>
        </p:nvPicPr>
        <p:blipFill rotWithShape="1">
          <a:blip r:embed="rId4">
            <a:alphaModFix/>
          </a:blip>
          <a:srcRect/>
          <a:stretch/>
        </p:blipFill>
        <p:spPr>
          <a:xfrm>
            <a:off x="6496045" y="4409820"/>
            <a:ext cx="2647951" cy="604125"/>
          </a:xfrm>
          <a:prstGeom prst="rect">
            <a:avLst/>
          </a:prstGeom>
          <a:noFill/>
          <a:ln>
            <a:noFill/>
          </a:ln>
        </p:spPr>
      </p:pic>
      <p:pic>
        <p:nvPicPr>
          <p:cNvPr id="339" name="Google Shape;339;p55"/>
          <p:cNvPicPr preferRelativeResize="0"/>
          <p:nvPr/>
        </p:nvPicPr>
        <p:blipFill rotWithShape="1">
          <a:blip r:embed="rId5">
            <a:alphaModFix/>
          </a:blip>
          <a:srcRect/>
          <a:stretch/>
        </p:blipFill>
        <p:spPr>
          <a:xfrm>
            <a:off x="1" y="1"/>
            <a:ext cx="1164426" cy="1164426"/>
          </a:xfrm>
          <a:prstGeom prst="rect">
            <a:avLst/>
          </a:prstGeom>
          <a:noFill/>
          <a:ln>
            <a:noFill/>
          </a:ln>
        </p:spPr>
      </p:pic>
      <p:pic>
        <p:nvPicPr>
          <p:cNvPr id="340" name="Google Shape;340;p55"/>
          <p:cNvPicPr preferRelativeResize="0"/>
          <p:nvPr/>
        </p:nvPicPr>
        <p:blipFill rotWithShape="1">
          <a:blip r:embed="rId5">
            <a:alphaModFix/>
          </a:blip>
          <a:srcRect/>
          <a:stretch/>
        </p:blipFill>
        <p:spPr>
          <a:xfrm>
            <a:off x="7979576" y="7701"/>
            <a:ext cx="1164426" cy="1164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8"/>
          <p:cNvSpPr txBox="1">
            <a:spLocks noGrp="1"/>
          </p:cNvSpPr>
          <p:nvPr>
            <p:ph type="title"/>
          </p:nvPr>
        </p:nvSpPr>
        <p:spPr>
          <a:xfrm>
            <a:off x="-1388275" y="1124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3200" u="sng">
                <a:solidFill>
                  <a:srgbClr val="2F3D85"/>
                </a:solidFill>
                <a:latin typeface="Open Sans"/>
                <a:ea typeface="Open Sans"/>
                <a:cs typeface="Open Sans"/>
                <a:sym typeface="Open Sans"/>
              </a:rPr>
              <a:t>Today’s Programme</a:t>
            </a:r>
            <a:endParaRPr sz="3200" u="sng">
              <a:solidFill>
                <a:srgbClr val="2F3D85"/>
              </a:solidFill>
              <a:latin typeface="Open Sans"/>
              <a:ea typeface="Open Sans"/>
              <a:cs typeface="Open Sans"/>
              <a:sym typeface="Open Sans"/>
            </a:endParaRPr>
          </a:p>
        </p:txBody>
      </p:sp>
      <p:sp>
        <p:nvSpPr>
          <p:cNvPr id="198" name="Google Shape;198;p38"/>
          <p:cNvSpPr txBox="1">
            <a:spLocks noGrp="1"/>
          </p:cNvSpPr>
          <p:nvPr>
            <p:ph type="body" idx="1"/>
          </p:nvPr>
        </p:nvSpPr>
        <p:spPr>
          <a:xfrm>
            <a:off x="97375" y="820250"/>
            <a:ext cx="4124700" cy="2501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600"/>
              </a:spcBef>
              <a:spcAft>
                <a:spcPts val="0"/>
              </a:spcAft>
              <a:buClr>
                <a:schemeClr val="dk1"/>
              </a:buClr>
              <a:buSzPts val="1100"/>
              <a:buFont typeface="Arial"/>
              <a:buNone/>
            </a:pPr>
            <a:r>
              <a:rPr lang="en-GB" sz="1450" b="1">
                <a:solidFill>
                  <a:srgbClr val="2F3D85"/>
                </a:solidFill>
              </a:rPr>
              <a:t>Let’s get to know each other...</a:t>
            </a:r>
            <a:endParaRPr sz="1450">
              <a:solidFill>
                <a:srgbClr val="2F3D85"/>
              </a:solidFill>
            </a:endParaRPr>
          </a:p>
          <a:p>
            <a:pPr marL="0" lvl="0" indent="0" algn="l" rtl="0">
              <a:lnSpc>
                <a:spcPct val="115000"/>
              </a:lnSpc>
              <a:spcBef>
                <a:spcPts val="1600"/>
              </a:spcBef>
              <a:spcAft>
                <a:spcPts val="0"/>
              </a:spcAft>
              <a:buSzPts val="1400"/>
              <a:buNone/>
            </a:pPr>
            <a:r>
              <a:rPr lang="en-GB" sz="1450">
                <a:solidFill>
                  <a:srgbClr val="2F3D85"/>
                </a:solidFill>
              </a:rPr>
              <a:t>What is your name and where are you from? (Add it to the chat box) </a:t>
            </a:r>
            <a:endParaRPr sz="1450">
              <a:solidFill>
                <a:srgbClr val="2F3D85"/>
              </a:solidFill>
            </a:endParaRPr>
          </a:p>
          <a:p>
            <a:pPr marL="0" lvl="0" indent="0" algn="l" rtl="0">
              <a:lnSpc>
                <a:spcPct val="115000"/>
              </a:lnSpc>
              <a:spcBef>
                <a:spcPts val="1600"/>
              </a:spcBef>
              <a:spcAft>
                <a:spcPts val="0"/>
              </a:spcAft>
              <a:buSzPts val="1400"/>
              <a:buNone/>
            </a:pPr>
            <a:endParaRPr>
              <a:solidFill>
                <a:srgbClr val="000000"/>
              </a:solidFill>
            </a:endParaRPr>
          </a:p>
          <a:p>
            <a:pPr marL="0" lvl="0" indent="0" algn="l" rtl="0">
              <a:lnSpc>
                <a:spcPct val="115000"/>
              </a:lnSpc>
              <a:spcBef>
                <a:spcPts val="1600"/>
              </a:spcBef>
              <a:spcAft>
                <a:spcPts val="1600"/>
              </a:spcAft>
              <a:buSzPts val="1400"/>
              <a:buNone/>
            </a:pPr>
            <a:endParaRPr b="1"/>
          </a:p>
        </p:txBody>
      </p:sp>
      <p:sp>
        <p:nvSpPr>
          <p:cNvPr id="199" name="Google Shape;199;p38"/>
          <p:cNvSpPr txBox="1">
            <a:spLocks noGrp="1"/>
          </p:cNvSpPr>
          <p:nvPr>
            <p:ph type="body" idx="2"/>
          </p:nvPr>
        </p:nvSpPr>
        <p:spPr>
          <a:xfrm>
            <a:off x="4572000" y="298050"/>
            <a:ext cx="4503300" cy="4547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SzPts val="1400"/>
              <a:buNone/>
            </a:pPr>
            <a:r>
              <a:rPr lang="en-GB" sz="1450" b="1" u="sng">
                <a:solidFill>
                  <a:srgbClr val="2F3D85"/>
                </a:solidFill>
                <a:latin typeface="Trebuchet MS"/>
                <a:ea typeface="Trebuchet MS"/>
                <a:cs typeface="Trebuchet MS"/>
                <a:sym typeface="Trebuchet MS"/>
              </a:rPr>
              <a:t>Session Overview:</a:t>
            </a:r>
            <a:endParaRPr sz="1450" b="1" u="sng">
              <a:solidFill>
                <a:srgbClr val="2F3D85"/>
              </a:solidFill>
              <a:latin typeface="Trebuchet MS"/>
              <a:ea typeface="Trebuchet MS"/>
              <a:cs typeface="Trebuchet MS"/>
              <a:sym typeface="Trebuchet MS"/>
            </a:endParaRPr>
          </a:p>
          <a:p>
            <a:pPr marL="457200" lvl="0" indent="0" algn="ctr" rtl="0">
              <a:lnSpc>
                <a:spcPct val="115000"/>
              </a:lnSpc>
              <a:spcBef>
                <a:spcPts val="0"/>
              </a:spcBef>
              <a:spcAft>
                <a:spcPts val="0"/>
              </a:spcAft>
              <a:buSzPts val="1400"/>
              <a:buNone/>
            </a:pPr>
            <a:endParaRPr sz="1450" b="1" u="sng">
              <a:solidFill>
                <a:srgbClr val="2F3D85"/>
              </a:solidFill>
              <a:latin typeface="Trebuchet MS"/>
              <a:ea typeface="Trebuchet MS"/>
              <a:cs typeface="Trebuchet MS"/>
              <a:sym typeface="Trebuchet MS"/>
            </a:endParaRPr>
          </a:p>
          <a:p>
            <a:pPr marL="0" lvl="0" indent="0" algn="l" rtl="0">
              <a:lnSpc>
                <a:spcPct val="115000"/>
              </a:lnSpc>
              <a:spcBef>
                <a:spcPts val="0"/>
              </a:spcBef>
              <a:spcAft>
                <a:spcPts val="0"/>
              </a:spcAft>
              <a:buSzPts val="1400"/>
              <a:buNone/>
            </a:pPr>
            <a:r>
              <a:rPr lang="en-GB" sz="1050" b="1" u="sng">
                <a:solidFill>
                  <a:srgbClr val="2F3D85"/>
                </a:solidFill>
                <a:latin typeface="Trebuchet MS"/>
                <a:ea typeface="Trebuchet MS"/>
                <a:cs typeface="Trebuchet MS"/>
                <a:sym typeface="Trebuchet MS"/>
              </a:rPr>
              <a:t>Sam Longley - Public Health Specialist</a:t>
            </a:r>
            <a:endParaRPr sz="1050" b="1" u="sng">
              <a:solidFill>
                <a:srgbClr val="2F3D85"/>
              </a:solidFill>
              <a:latin typeface="Trebuchet MS"/>
              <a:ea typeface="Trebuchet MS"/>
              <a:cs typeface="Trebuchet MS"/>
              <a:sym typeface="Trebuchet MS"/>
            </a:endParaRPr>
          </a:p>
          <a:p>
            <a:pPr marL="457200" lvl="0" indent="-295275" algn="l" rtl="0">
              <a:lnSpc>
                <a:spcPct val="150000"/>
              </a:lnSpc>
              <a:spcBef>
                <a:spcPts val="160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Breastfeeding borough declaration </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Question &amp; Answer opportunity</a:t>
            </a:r>
            <a:endParaRPr sz="1050" b="1">
              <a:solidFill>
                <a:srgbClr val="2F3D85"/>
              </a:solidFill>
              <a:latin typeface="Trebuchet MS"/>
              <a:ea typeface="Trebuchet MS"/>
              <a:cs typeface="Trebuchet MS"/>
              <a:sym typeface="Trebuchet MS"/>
            </a:endParaRPr>
          </a:p>
          <a:p>
            <a:pPr marL="0" lvl="0" indent="0" algn="l" rtl="0">
              <a:lnSpc>
                <a:spcPct val="150000"/>
              </a:lnSpc>
              <a:spcBef>
                <a:spcPts val="1600"/>
              </a:spcBef>
              <a:spcAft>
                <a:spcPts val="0"/>
              </a:spcAft>
              <a:buSzPts val="1400"/>
              <a:buNone/>
            </a:pPr>
            <a:r>
              <a:rPr lang="en-GB" sz="1050" b="1" u="sng">
                <a:solidFill>
                  <a:srgbClr val="2F3D85"/>
                </a:solidFill>
                <a:latin typeface="Trebuchet MS"/>
                <a:ea typeface="Trebuchet MS"/>
                <a:cs typeface="Trebuchet MS"/>
                <a:sym typeface="Trebuchet MS"/>
              </a:rPr>
              <a:t>Gaynor Chambers - Lead Midwife for Infant Feeding</a:t>
            </a:r>
            <a:endParaRPr sz="1050" b="1" u="sng">
              <a:solidFill>
                <a:srgbClr val="2F3D85"/>
              </a:solidFill>
              <a:latin typeface="Trebuchet MS"/>
              <a:ea typeface="Trebuchet MS"/>
              <a:cs typeface="Trebuchet MS"/>
              <a:sym typeface="Trebuchet MS"/>
            </a:endParaRPr>
          </a:p>
          <a:p>
            <a:pPr marL="457200" lvl="0" indent="-295275" algn="l" rtl="0">
              <a:lnSpc>
                <a:spcPct val="150000"/>
              </a:lnSpc>
              <a:spcBef>
                <a:spcPts val="160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What the service does</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How to access service</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How the service supports people</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Question &amp; Answer opportunity</a:t>
            </a:r>
            <a:endParaRPr sz="1050" b="1">
              <a:solidFill>
                <a:srgbClr val="2F3D85"/>
              </a:solidFill>
              <a:latin typeface="Trebuchet MS"/>
              <a:ea typeface="Trebuchet MS"/>
              <a:cs typeface="Trebuchet MS"/>
              <a:sym typeface="Trebuchet MS"/>
            </a:endParaRPr>
          </a:p>
          <a:p>
            <a:pPr marL="457200" lvl="0" indent="0" algn="l" rtl="0">
              <a:lnSpc>
                <a:spcPct val="150000"/>
              </a:lnSpc>
              <a:spcBef>
                <a:spcPts val="0"/>
              </a:spcBef>
              <a:spcAft>
                <a:spcPts val="0"/>
              </a:spcAft>
              <a:buNone/>
            </a:pPr>
            <a:endParaRPr sz="1050" b="1">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None/>
            </a:pPr>
            <a:r>
              <a:rPr lang="en-GB" sz="1050" b="1" u="sng">
                <a:solidFill>
                  <a:srgbClr val="2F3D85"/>
                </a:solidFill>
                <a:latin typeface="Trebuchet MS"/>
                <a:ea typeface="Trebuchet MS"/>
                <a:cs typeface="Trebuchet MS"/>
                <a:sym typeface="Trebuchet MS"/>
              </a:rPr>
              <a:t>Michelle Bannon - Maternity Voices Partnership</a:t>
            </a:r>
            <a:endParaRPr sz="1050" b="1" u="sng">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u="sng">
                <a:solidFill>
                  <a:srgbClr val="2F3D85"/>
                </a:solidFill>
                <a:latin typeface="Trebuchet MS"/>
                <a:ea typeface="Trebuchet MS"/>
                <a:cs typeface="Trebuchet MS"/>
                <a:sym typeface="Trebuchet MS"/>
              </a:rPr>
              <a:t> </a:t>
            </a:r>
            <a:r>
              <a:rPr lang="en-GB" sz="1050" b="1">
                <a:solidFill>
                  <a:srgbClr val="2F3D85"/>
                </a:solidFill>
                <a:latin typeface="Trebuchet MS"/>
                <a:ea typeface="Trebuchet MS"/>
                <a:cs typeface="Trebuchet MS"/>
                <a:sym typeface="Trebuchet MS"/>
              </a:rPr>
              <a:t>Michelle’s personal experience </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How to access Maternity Voices Partnership service</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Question &amp; Answer opportunity</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endParaRPr sz="1050" b="1">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None/>
            </a:pPr>
            <a:endParaRPr sz="1050" b="1" u="sng">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None/>
            </a:pPr>
            <a:endParaRPr sz="1050" b="1" u="sng">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SzPts val="1400"/>
              <a:buNone/>
            </a:pPr>
            <a:r>
              <a:rPr lang="en-GB" sz="1050" b="1" u="sng">
                <a:solidFill>
                  <a:srgbClr val="2F3D85"/>
                </a:solidFill>
                <a:latin typeface="Trebuchet MS"/>
                <a:ea typeface="Trebuchet MS"/>
                <a:cs typeface="Trebuchet MS"/>
                <a:sym typeface="Trebuchet MS"/>
              </a:rPr>
              <a:t>Any other Business and August ‘Let’s Talk’ Event Details</a:t>
            </a:r>
            <a:endParaRPr sz="1050" b="1" u="sng">
              <a:solidFill>
                <a:srgbClr val="2F3D85"/>
              </a:solidFill>
              <a:latin typeface="Trebuchet MS"/>
              <a:ea typeface="Trebuchet MS"/>
              <a:cs typeface="Trebuchet MS"/>
              <a:sym typeface="Trebuchet MS"/>
            </a:endParaRPr>
          </a:p>
        </p:txBody>
      </p:sp>
      <p:pic>
        <p:nvPicPr>
          <p:cNvPr id="200" name="Google Shape;200;p38"/>
          <p:cNvPicPr preferRelativeResize="0"/>
          <p:nvPr/>
        </p:nvPicPr>
        <p:blipFill rotWithShape="1">
          <a:blip r:embed="rId3">
            <a:alphaModFix/>
          </a:blip>
          <a:srcRect/>
          <a:stretch/>
        </p:blipFill>
        <p:spPr>
          <a:xfrm>
            <a:off x="-5" y="4539370"/>
            <a:ext cx="2647951" cy="604125"/>
          </a:xfrm>
          <a:prstGeom prst="rect">
            <a:avLst/>
          </a:prstGeom>
          <a:noFill/>
          <a:ln>
            <a:noFill/>
          </a:ln>
        </p:spPr>
      </p:pic>
      <p:sp>
        <p:nvSpPr>
          <p:cNvPr id="201" name="Google Shape;201;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3</a:t>
            </a:fld>
            <a:endParaRPr/>
          </a:p>
        </p:txBody>
      </p:sp>
      <p:pic>
        <p:nvPicPr>
          <p:cNvPr id="202" name="Google Shape;202;p38"/>
          <p:cNvPicPr preferRelativeResize="0"/>
          <p:nvPr/>
        </p:nvPicPr>
        <p:blipFill rotWithShape="1">
          <a:blip r:embed="rId4">
            <a:alphaModFix/>
          </a:blip>
          <a:srcRect/>
          <a:stretch/>
        </p:blipFill>
        <p:spPr>
          <a:xfrm>
            <a:off x="194423" y="1284645"/>
            <a:ext cx="3686826" cy="3686854"/>
          </a:xfrm>
          <a:prstGeom prst="rect">
            <a:avLst/>
          </a:prstGeom>
          <a:noFill/>
          <a:ln>
            <a:noFill/>
          </a:ln>
        </p:spPr>
      </p:pic>
      <p:pic>
        <p:nvPicPr>
          <p:cNvPr id="203" name="Google Shape;203;p38"/>
          <p:cNvPicPr preferRelativeResize="0"/>
          <p:nvPr/>
        </p:nvPicPr>
        <p:blipFill rotWithShape="1">
          <a:blip r:embed="rId5">
            <a:alphaModFix/>
          </a:blip>
          <a:srcRect/>
          <a:stretch/>
        </p:blipFill>
        <p:spPr>
          <a:xfrm>
            <a:off x="0" y="0"/>
            <a:ext cx="932250" cy="932250"/>
          </a:xfrm>
          <a:prstGeom prst="rect">
            <a:avLst/>
          </a:prstGeom>
          <a:noFill/>
          <a:ln>
            <a:noFill/>
          </a:ln>
        </p:spPr>
      </p:pic>
      <p:pic>
        <p:nvPicPr>
          <p:cNvPr id="204" name="Google Shape;204;p38"/>
          <p:cNvPicPr preferRelativeResize="0"/>
          <p:nvPr/>
        </p:nvPicPr>
        <p:blipFill rotWithShape="1">
          <a:blip r:embed="rId5">
            <a:alphaModFix/>
          </a:blip>
          <a:srcRect/>
          <a:stretch/>
        </p:blipFill>
        <p:spPr>
          <a:xfrm>
            <a:off x="8326050" y="0"/>
            <a:ext cx="866774" cy="866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fade">
                                      <p:cBhvr>
                                        <p:cTn id="12"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9"/>
          <p:cNvSpPr txBox="1">
            <a:spLocks noGrp="1"/>
          </p:cNvSpPr>
          <p:nvPr>
            <p:ph type="ctrTitle"/>
          </p:nvPr>
        </p:nvSpPr>
        <p:spPr>
          <a:xfrm>
            <a:off x="539552" y="1221600"/>
            <a:ext cx="8062800" cy="11025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2"/>
              </a:buClr>
              <a:buSzPct val="100000"/>
              <a:buFont typeface="Arial"/>
              <a:buNone/>
            </a:pPr>
            <a:r>
              <a:rPr lang="en-GB"/>
              <a:t>Breastfeeding Friendly Borough Declaration</a:t>
            </a:r>
            <a:endParaRPr/>
          </a:p>
        </p:txBody>
      </p:sp>
      <p:sp>
        <p:nvSpPr>
          <p:cNvPr id="210" name="Google Shape;210;p39"/>
          <p:cNvSpPr txBox="1">
            <a:spLocks noGrp="1"/>
          </p:cNvSpPr>
          <p:nvPr>
            <p:ph type="subTitle" idx="1"/>
          </p:nvPr>
        </p:nvSpPr>
        <p:spPr>
          <a:xfrm>
            <a:off x="539552" y="2538428"/>
            <a:ext cx="8064900" cy="1314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GB"/>
              <a:t>Sam Longley</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457200" y="205978"/>
            <a:ext cx="8229600" cy="8568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chemeClr val="dk2"/>
              </a:buClr>
              <a:buSzPct val="100000"/>
              <a:buFont typeface="Arial"/>
              <a:buNone/>
            </a:pPr>
            <a:r>
              <a:rPr lang="en-GB" sz="3700" b="0" i="0" u="none" strike="noStrike" cap="none"/>
              <a:t>Our commitment</a:t>
            </a:r>
            <a:br>
              <a:rPr lang="en-GB" sz="3700" b="0" i="0" u="none" strike="noStrike" cap="none"/>
            </a:br>
            <a:endParaRPr sz="3700"/>
          </a:p>
        </p:txBody>
      </p:sp>
      <p:sp>
        <p:nvSpPr>
          <p:cNvPr id="217" name="Google Shape;217;p40"/>
          <p:cNvSpPr txBox="1">
            <a:spLocks noGrp="1"/>
          </p:cNvSpPr>
          <p:nvPr>
            <p:ph type="body" idx="1"/>
          </p:nvPr>
        </p:nvSpPr>
        <p:spPr>
          <a:xfrm>
            <a:off x="457200" y="1198801"/>
            <a:ext cx="4038600" cy="3193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GB"/>
              <a:t>The Council recognises it is committed to protecting, promoting and supporting breastfeeding through advocacy to the whole of its population, whether they be a member of the public or a member of staff.</a:t>
            </a:r>
            <a:endParaRPr/>
          </a:p>
          <a:p>
            <a:pPr marL="0" lvl="0" indent="0" algn="l" rtl="0">
              <a:lnSpc>
                <a:spcPct val="90000"/>
              </a:lnSpc>
              <a:spcBef>
                <a:spcPts val="1360"/>
              </a:spcBef>
              <a:spcAft>
                <a:spcPts val="0"/>
              </a:spcAft>
              <a:buClr>
                <a:schemeClr val="dk1"/>
              </a:buClr>
              <a:buSzPct val="100000"/>
              <a:buNone/>
            </a:pPr>
            <a:endParaRPr/>
          </a:p>
        </p:txBody>
      </p:sp>
      <p:pic>
        <p:nvPicPr>
          <p:cNvPr id="218" name="Google Shape;218;p40"/>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Arial"/>
              <a:buNone/>
            </a:pPr>
            <a:r>
              <a:rPr lang="en-GB" b="0">
                <a:solidFill>
                  <a:schemeClr val="dk1"/>
                </a:solidFill>
              </a:rPr>
              <a:t>Stage 1 - Building a firm foundation</a:t>
            </a:r>
            <a:endParaRPr/>
          </a:p>
        </p:txBody>
      </p:sp>
      <p:sp>
        <p:nvSpPr>
          <p:cNvPr id="225" name="Google Shape;225;p41"/>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fontScale="77500" lnSpcReduction="20000"/>
          </a:bodyPr>
          <a:lstStyle/>
          <a:p>
            <a:pPr marL="457200" lvl="0" indent="-411480" algn="l" rtl="0">
              <a:spcBef>
                <a:spcPts val="0"/>
              </a:spcBef>
              <a:spcAft>
                <a:spcPts val="0"/>
              </a:spcAft>
              <a:buClr>
                <a:schemeClr val="dk1"/>
              </a:buClr>
              <a:buSzPct val="100000"/>
              <a:buFont typeface="Noto Sans Symbols"/>
              <a:buChar char="⮚"/>
            </a:pPr>
            <a:r>
              <a:rPr lang="en-GB"/>
              <a:t>The council will have a signed statement about it’s commitment to breastfeeding.</a:t>
            </a:r>
            <a:endParaRPr/>
          </a:p>
          <a:p>
            <a:pPr marL="0" lvl="0" indent="0" algn="l" rtl="0">
              <a:spcBef>
                <a:spcPts val="640"/>
              </a:spcBef>
              <a:spcAft>
                <a:spcPts val="0"/>
              </a:spcAft>
              <a:buClr>
                <a:schemeClr val="dk1"/>
              </a:buClr>
              <a:buSzPct val="100000"/>
              <a:buNone/>
            </a:pPr>
            <a:endParaRPr/>
          </a:p>
          <a:p>
            <a:pPr marL="457200" lvl="0" indent="-411480" algn="l" rtl="0">
              <a:spcBef>
                <a:spcPts val="640"/>
              </a:spcBef>
              <a:spcAft>
                <a:spcPts val="0"/>
              </a:spcAft>
              <a:buClr>
                <a:schemeClr val="dk1"/>
              </a:buClr>
              <a:buSzPct val="100000"/>
              <a:buFont typeface="Noto Sans Symbols"/>
              <a:buChar char="⮚"/>
            </a:pPr>
            <a:r>
              <a:rPr lang="en-GB"/>
              <a:t>The Council will maintain an evidence based understanding and approach to breastfeeding.</a:t>
            </a:r>
            <a:endParaRPr/>
          </a:p>
          <a:p>
            <a:pPr marL="0" lvl="0" indent="0" algn="l" rtl="0">
              <a:spcBef>
                <a:spcPts val="640"/>
              </a:spcBef>
              <a:spcAft>
                <a:spcPts val="0"/>
              </a:spcAft>
              <a:buClr>
                <a:schemeClr val="dk1"/>
              </a:buClr>
              <a:buSzPct val="100000"/>
              <a:buNone/>
            </a:pPr>
            <a:endParaRPr/>
          </a:p>
          <a:p>
            <a:pPr marL="457200" lvl="0" indent="-411480" algn="l" rtl="0">
              <a:spcBef>
                <a:spcPts val="640"/>
              </a:spcBef>
              <a:spcAft>
                <a:spcPts val="0"/>
              </a:spcAft>
              <a:buClr>
                <a:schemeClr val="dk1"/>
              </a:buClr>
              <a:buSzPct val="100000"/>
              <a:buFont typeface="Noto Sans Symbols"/>
              <a:buChar char="⮚"/>
            </a:pPr>
            <a:r>
              <a:rPr lang="en-GB"/>
              <a:t>Collaborative work with partners.</a:t>
            </a:r>
            <a:endParaRPr/>
          </a:p>
          <a:p>
            <a:pPr marL="0" lvl="0" indent="0" algn="l" rtl="0">
              <a:spcBef>
                <a:spcPts val="640"/>
              </a:spcBef>
              <a:spcAft>
                <a:spcPts val="0"/>
              </a:spcAft>
              <a:buClr>
                <a:schemeClr val="dk1"/>
              </a:buClr>
              <a:buSzPct val="100000"/>
              <a:buNone/>
            </a:pPr>
            <a:endParaRPr/>
          </a:p>
          <a:p>
            <a:pPr marL="0" lvl="0" indent="0" algn="l" rtl="0">
              <a:spcBef>
                <a:spcPts val="640"/>
              </a:spcBef>
              <a:spcAft>
                <a:spcPts val="0"/>
              </a:spcAft>
              <a:buClr>
                <a:schemeClr val="dk1"/>
              </a:buClr>
              <a:buSzPct val="100000"/>
              <a:buNone/>
            </a:pPr>
            <a:endParaRPr/>
          </a:p>
        </p:txBody>
      </p:sp>
      <p:pic>
        <p:nvPicPr>
          <p:cNvPr id="226" name="Google Shape;226;p41"/>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2"/>
          <p:cNvSpPr txBox="1">
            <a:spLocks noGrp="1"/>
          </p:cNvSpPr>
          <p:nvPr>
            <p:ph type="title"/>
          </p:nvPr>
        </p:nvSpPr>
        <p:spPr>
          <a:xfrm>
            <a:off x="457200" y="205978"/>
            <a:ext cx="8229600" cy="85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GB" b="0"/>
              <a:t>Stage 2- An Educated Workforce</a:t>
            </a:r>
            <a:endParaRPr/>
          </a:p>
        </p:txBody>
      </p:sp>
      <p:sp>
        <p:nvSpPr>
          <p:cNvPr id="233" name="Google Shape;233;p42"/>
          <p:cNvSpPr txBox="1">
            <a:spLocks noGrp="1"/>
          </p:cNvSpPr>
          <p:nvPr>
            <p:ph type="body" idx="1"/>
          </p:nvPr>
        </p:nvSpPr>
        <p:spPr>
          <a:xfrm>
            <a:off x="457200" y="1198801"/>
            <a:ext cx="4038600" cy="3193800"/>
          </a:xfrm>
          <a:prstGeom prst="rect">
            <a:avLst/>
          </a:prstGeom>
          <a:noFill/>
          <a:ln>
            <a:noFill/>
          </a:ln>
        </p:spPr>
        <p:txBody>
          <a:bodyPr spcFirstLastPara="1" wrap="square" lIns="91425" tIns="45700" rIns="91425" bIns="45700" anchor="t" anchorCtr="0">
            <a:normAutofit fontScale="85000" lnSpcReduction="20000"/>
          </a:bodyPr>
          <a:lstStyle/>
          <a:p>
            <a:pPr marL="457200" lvl="0" indent="-432435" algn="l" rtl="0">
              <a:lnSpc>
                <a:spcPct val="90000"/>
              </a:lnSpc>
              <a:spcBef>
                <a:spcPts val="0"/>
              </a:spcBef>
              <a:spcAft>
                <a:spcPts val="0"/>
              </a:spcAft>
              <a:buClr>
                <a:schemeClr val="dk1"/>
              </a:buClr>
              <a:buSzPct val="100000"/>
              <a:buFont typeface="Noto Sans Symbols"/>
              <a:buChar char="⮚"/>
            </a:pPr>
            <a:r>
              <a:rPr lang="en-GB" sz="2600"/>
              <a:t>Leadership team across the Local Authority to understand the health and well being benefits of breastfeeding.</a:t>
            </a:r>
            <a:endParaRPr/>
          </a:p>
          <a:p>
            <a:pPr marL="342883" lvl="0" indent="-177783" algn="l" rtl="0">
              <a:lnSpc>
                <a:spcPct val="90000"/>
              </a:lnSpc>
              <a:spcBef>
                <a:spcPts val="520"/>
              </a:spcBef>
              <a:spcAft>
                <a:spcPts val="0"/>
              </a:spcAft>
              <a:buClr>
                <a:schemeClr val="dk1"/>
              </a:buClr>
              <a:buSzPct val="100000"/>
              <a:buNone/>
            </a:pPr>
            <a:endParaRPr sz="2600"/>
          </a:p>
          <a:p>
            <a:pPr marL="457200" lvl="0" indent="-432435" algn="l" rtl="0">
              <a:lnSpc>
                <a:spcPct val="90000"/>
              </a:lnSpc>
              <a:spcBef>
                <a:spcPts val="520"/>
              </a:spcBef>
              <a:spcAft>
                <a:spcPts val="0"/>
              </a:spcAft>
              <a:buClr>
                <a:schemeClr val="dk1"/>
              </a:buClr>
              <a:buSzPct val="100000"/>
              <a:buFont typeface="Noto Sans Symbols"/>
              <a:buChar char="⮚"/>
            </a:pPr>
            <a:r>
              <a:rPr lang="en-GB" sz="2600"/>
              <a:t>Raise the profile of breastfeeding across all area of the local authority.</a:t>
            </a:r>
            <a:endParaRPr/>
          </a:p>
          <a:p>
            <a:pPr marL="342883" lvl="0" indent="-177783" algn="l" rtl="0">
              <a:lnSpc>
                <a:spcPct val="90000"/>
              </a:lnSpc>
              <a:spcBef>
                <a:spcPts val="520"/>
              </a:spcBef>
              <a:spcAft>
                <a:spcPts val="0"/>
              </a:spcAft>
              <a:buClr>
                <a:schemeClr val="dk1"/>
              </a:buClr>
              <a:buSzPct val="100000"/>
              <a:buNone/>
            </a:pPr>
            <a:endParaRPr sz="2600"/>
          </a:p>
          <a:p>
            <a:pPr marL="342883" lvl="0" indent="-177783" algn="l" rtl="0">
              <a:lnSpc>
                <a:spcPct val="90000"/>
              </a:lnSpc>
              <a:spcBef>
                <a:spcPts val="520"/>
              </a:spcBef>
              <a:spcAft>
                <a:spcPts val="0"/>
              </a:spcAft>
              <a:buClr>
                <a:schemeClr val="dk1"/>
              </a:buClr>
              <a:buSzPct val="100000"/>
              <a:buNone/>
            </a:pPr>
            <a:endParaRPr sz="2600"/>
          </a:p>
        </p:txBody>
      </p:sp>
      <p:pic>
        <p:nvPicPr>
          <p:cNvPr id="234" name="Google Shape;234;p42"/>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Arial"/>
              <a:buNone/>
            </a:pPr>
            <a:r>
              <a:rPr lang="en-GB" b="0">
                <a:solidFill>
                  <a:schemeClr val="dk1"/>
                </a:solidFill>
              </a:rPr>
              <a:t>Stage 3 – Parent infant feeding experience</a:t>
            </a:r>
            <a:endParaRPr/>
          </a:p>
        </p:txBody>
      </p:sp>
      <p:sp>
        <p:nvSpPr>
          <p:cNvPr id="241" name="Google Shape;241;p4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lnSpcReduction="20000"/>
          </a:bodyPr>
          <a:lstStyle/>
          <a:p>
            <a:pPr marL="457200" lvl="0" indent="-457200" algn="l" rtl="0">
              <a:spcBef>
                <a:spcPts val="0"/>
              </a:spcBef>
              <a:spcAft>
                <a:spcPts val="0"/>
              </a:spcAft>
              <a:buClr>
                <a:schemeClr val="dk1"/>
              </a:buClr>
              <a:buSzPts val="3200"/>
              <a:buFont typeface="Noto Sans Symbols"/>
              <a:buChar char="⮚"/>
            </a:pPr>
            <a:r>
              <a:rPr lang="en-GB"/>
              <a:t>Support wider health and wellbeing strategies that support the promotion of breastfeeding.</a:t>
            </a:r>
            <a:endParaRPr/>
          </a:p>
          <a:p>
            <a:pPr marL="0" lvl="0" indent="0" algn="l" rtl="0">
              <a:spcBef>
                <a:spcPts val="640"/>
              </a:spcBef>
              <a:spcAft>
                <a:spcPts val="0"/>
              </a:spcAft>
              <a:buClr>
                <a:schemeClr val="dk1"/>
              </a:buClr>
              <a:buSzPts val="3200"/>
              <a:buNone/>
            </a:pPr>
            <a:endParaRPr/>
          </a:p>
          <a:p>
            <a:pPr marL="457200" lvl="0" indent="-457200" algn="l" rtl="0">
              <a:spcBef>
                <a:spcPts val="640"/>
              </a:spcBef>
              <a:spcAft>
                <a:spcPts val="0"/>
              </a:spcAft>
              <a:buClr>
                <a:schemeClr val="dk1"/>
              </a:buClr>
              <a:buSzPts val="3200"/>
              <a:buFont typeface="Noto Sans Symbols"/>
              <a:buChar char="⮚"/>
            </a:pPr>
            <a:r>
              <a:rPr lang="en-GB"/>
              <a:t>Advocacy</a:t>
            </a:r>
            <a:endParaRPr/>
          </a:p>
          <a:p>
            <a:pPr marL="0" lvl="0" indent="0" algn="l" rtl="0">
              <a:spcBef>
                <a:spcPts val="640"/>
              </a:spcBef>
              <a:spcAft>
                <a:spcPts val="0"/>
              </a:spcAft>
              <a:buClr>
                <a:schemeClr val="dk1"/>
              </a:buClr>
              <a:buSzPts val="3200"/>
              <a:buNone/>
            </a:pPr>
            <a:endParaRPr/>
          </a:p>
          <a:p>
            <a:pPr marL="457200" lvl="0" indent="-457200" algn="l" rtl="0">
              <a:spcBef>
                <a:spcPts val="640"/>
              </a:spcBef>
              <a:spcAft>
                <a:spcPts val="0"/>
              </a:spcAft>
              <a:buClr>
                <a:schemeClr val="dk1"/>
              </a:buClr>
              <a:buSzPts val="3200"/>
              <a:buFont typeface="Noto Sans Symbols"/>
              <a:buChar char="⮚"/>
            </a:pPr>
            <a:r>
              <a:rPr lang="en-GB"/>
              <a:t>Local and national campaigns</a:t>
            </a:r>
            <a:endParaRPr/>
          </a:p>
        </p:txBody>
      </p:sp>
      <p:pic>
        <p:nvPicPr>
          <p:cNvPr id="242" name="Google Shape;242;p43"/>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457200" y="205978"/>
            <a:ext cx="8229600" cy="85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700"/>
              <a:buFont typeface="Arial"/>
              <a:buNone/>
            </a:pPr>
            <a:r>
              <a:rPr lang="en-GB" sz="3700" b="0"/>
              <a:t>Breastfeeding Borough Committment</a:t>
            </a:r>
            <a:endParaRPr sz="3700" b="0"/>
          </a:p>
        </p:txBody>
      </p:sp>
      <p:sp>
        <p:nvSpPr>
          <p:cNvPr id="249" name="Google Shape;249;p44"/>
          <p:cNvSpPr txBox="1">
            <a:spLocks noGrp="1"/>
          </p:cNvSpPr>
          <p:nvPr>
            <p:ph type="body" idx="2"/>
          </p:nvPr>
        </p:nvSpPr>
        <p:spPr>
          <a:xfrm>
            <a:off x="4648200" y="1198801"/>
            <a:ext cx="4038600" cy="3193800"/>
          </a:xfrm>
          <a:prstGeom prst="rect">
            <a:avLst/>
          </a:prstGeom>
          <a:noFill/>
          <a:ln>
            <a:noFill/>
          </a:ln>
        </p:spPr>
        <p:txBody>
          <a:bodyPr spcFirstLastPara="1" wrap="square" lIns="91425" tIns="45700" rIns="91425" bIns="45700" anchor="t" anchorCtr="0">
            <a:normAutofit fontScale="77500" lnSpcReduction="10000"/>
          </a:bodyPr>
          <a:lstStyle/>
          <a:p>
            <a:pPr marL="457200" lvl="0" indent="-420052" algn="l" rtl="0">
              <a:spcBef>
                <a:spcPts val="0"/>
              </a:spcBef>
              <a:spcAft>
                <a:spcPts val="0"/>
              </a:spcAft>
              <a:buClr>
                <a:schemeClr val="dk1"/>
              </a:buClr>
              <a:buSzPct val="100000"/>
              <a:buFont typeface="Noto Sans Symbols"/>
              <a:buChar char="⮚"/>
            </a:pPr>
            <a:r>
              <a:rPr lang="en-GB" sz="2600"/>
              <a:t>Places </a:t>
            </a:r>
            <a:endParaRPr/>
          </a:p>
          <a:p>
            <a:pPr marL="457200" lvl="0" indent="-292100" algn="l" rtl="0">
              <a:spcBef>
                <a:spcPts val="520"/>
              </a:spcBef>
              <a:spcAft>
                <a:spcPts val="0"/>
              </a:spcAft>
              <a:buClr>
                <a:schemeClr val="dk1"/>
              </a:buClr>
              <a:buSzPct val="100000"/>
              <a:buFont typeface="Arial"/>
              <a:buNone/>
            </a:pPr>
            <a:endParaRPr sz="2600"/>
          </a:p>
          <a:p>
            <a:pPr marL="457200" lvl="0" indent="-420052" algn="l" rtl="0">
              <a:spcBef>
                <a:spcPts val="520"/>
              </a:spcBef>
              <a:spcAft>
                <a:spcPts val="0"/>
              </a:spcAft>
              <a:buClr>
                <a:schemeClr val="dk1"/>
              </a:buClr>
              <a:buSzPct val="100000"/>
              <a:buFont typeface="Noto Sans Symbols"/>
              <a:buChar char="⮚"/>
            </a:pPr>
            <a:r>
              <a:rPr lang="en-GB" sz="2600"/>
              <a:t>Breastfeeding friendly workplace</a:t>
            </a:r>
            <a:endParaRPr/>
          </a:p>
          <a:p>
            <a:pPr marL="342883" lvl="0" indent="-177783" algn="l" rtl="0">
              <a:spcBef>
                <a:spcPts val="520"/>
              </a:spcBef>
              <a:spcAft>
                <a:spcPts val="0"/>
              </a:spcAft>
              <a:buClr>
                <a:schemeClr val="dk1"/>
              </a:buClr>
              <a:buSzPct val="100000"/>
              <a:buNone/>
            </a:pPr>
            <a:endParaRPr sz="2600"/>
          </a:p>
          <a:p>
            <a:pPr marL="457200" lvl="0" indent="-420052" algn="l" rtl="0">
              <a:spcBef>
                <a:spcPts val="520"/>
              </a:spcBef>
              <a:spcAft>
                <a:spcPts val="0"/>
              </a:spcAft>
              <a:buClr>
                <a:schemeClr val="dk1"/>
              </a:buClr>
              <a:buSzPct val="100000"/>
              <a:buFont typeface="Noto Sans Symbols"/>
              <a:buChar char="⮚"/>
            </a:pPr>
            <a:r>
              <a:rPr lang="en-GB" sz="2600"/>
              <a:t>Supporting the International Code of Marketing of Breastmilk Substitutes </a:t>
            </a:r>
            <a:endParaRPr/>
          </a:p>
          <a:p>
            <a:pPr marL="342883" lvl="0" indent="-177783" algn="l" rtl="0">
              <a:spcBef>
                <a:spcPts val="1320"/>
              </a:spcBef>
              <a:spcAft>
                <a:spcPts val="0"/>
              </a:spcAft>
              <a:buClr>
                <a:schemeClr val="dk1"/>
              </a:buClr>
              <a:buSzPct val="100000"/>
              <a:buNone/>
            </a:pPr>
            <a:endParaRPr sz="2600"/>
          </a:p>
        </p:txBody>
      </p:sp>
      <p:pic>
        <p:nvPicPr>
          <p:cNvPr id="250" name="Google Shape;250;p44"/>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  Rotherham MBC Standard Powerpoint">
  <a:themeElements>
    <a:clrScheme name="Rotherham MBC">
      <a:dk1>
        <a:srgbClr val="0C0C0C"/>
      </a:dk1>
      <a:lt1>
        <a:srgbClr val="FFFFFF"/>
      </a:lt1>
      <a:dk2>
        <a:srgbClr val="4F758B"/>
      </a:dk2>
      <a:lt2>
        <a:srgbClr val="FFFFFF"/>
      </a:lt2>
      <a:accent1>
        <a:srgbClr val="002554"/>
      </a:accent1>
      <a:accent2>
        <a:srgbClr val="87189D"/>
      </a:accent2>
      <a:accent3>
        <a:srgbClr val="ED8B00"/>
      </a:accent3>
      <a:accent4>
        <a:srgbClr val="78BE20"/>
      </a:accent4>
      <a:accent5>
        <a:srgbClr val="EF3340"/>
      </a:accent5>
      <a:accent6>
        <a:srgbClr val="8953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On-screen Show (16:9)</PresentationFormat>
  <Paragraphs>110</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PT Sans Narrow</vt:lpstr>
      <vt:lpstr>Noto Sans Symbols</vt:lpstr>
      <vt:lpstr>Open Sans</vt:lpstr>
      <vt:lpstr>Trebuchet MS</vt:lpstr>
      <vt:lpstr>Avenir</vt:lpstr>
      <vt:lpstr>EB Garamond</vt:lpstr>
      <vt:lpstr>Calibri</vt:lpstr>
      <vt:lpstr>Simple Light</vt:lpstr>
      <vt:lpstr>Tropic</vt:lpstr>
      <vt:lpstr>11.  Rotherham MBC Standard Powerpoint</vt:lpstr>
      <vt:lpstr>PowerPoint Presentation</vt:lpstr>
      <vt:lpstr>Ground Rules</vt:lpstr>
      <vt:lpstr>Today’s Programme</vt:lpstr>
      <vt:lpstr>Breastfeeding Friendly Borough Declaration</vt:lpstr>
      <vt:lpstr>Our commitment </vt:lpstr>
      <vt:lpstr>Stage 1 - Building a firm foundation</vt:lpstr>
      <vt:lpstr>Stage 2- An Educated Workforce</vt:lpstr>
      <vt:lpstr>Stage 3 – Parent infant feeding experience</vt:lpstr>
      <vt:lpstr>Breastfeeding Borough Committment</vt:lpstr>
      <vt:lpstr>PowerPoint Presentation</vt:lpstr>
      <vt:lpstr>Gaynor Chambers - Lead midwife for infant feeding</vt:lpstr>
      <vt:lpstr>PowerPoint Presentation</vt:lpstr>
      <vt:lpstr>Michelle Bannon - Maternity Voices Partnership</vt:lpstr>
      <vt:lpstr>Michelle’s experience</vt:lpstr>
      <vt:lpstr>A piece of advice</vt:lpstr>
      <vt:lpstr>PowerPoint Presentation</vt:lpstr>
      <vt:lpstr>PowerPoint Presentation</vt:lpstr>
      <vt:lpstr>PowerPoint Presentation</vt:lpstr>
      <vt:lpstr>Feedback survey:</vt:lpstr>
      <vt:lpstr>Upcoming Let’s Talk Event: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carot</dc:creator>
  <cp:lastModifiedBy>carotherham0218@outlook.com</cp:lastModifiedBy>
  <cp:revision>1</cp:revision>
  <dcterms:modified xsi:type="dcterms:W3CDTF">2022-09-01T09:36:30Z</dcterms:modified>
</cp:coreProperties>
</file>