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 id="2147483680" r:id="rId3"/>
    <p:sldMasterId id="2147483694" r:id="rId4"/>
  </p:sldMasterIdLst>
  <p:notesMasterIdLst>
    <p:notesMasterId r:id="rId4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Lst>
  <p:sldSz cx="12192000" cy="6858000"/>
  <p:notesSz cx="6858000" cy="9144000"/>
  <p:embeddedFontLst>
    <p:embeddedFont>
      <p:font typeface="Trebuchet MS" panose="020B0603020202020204" pitchFamily="34" charset="0"/>
      <p:regular r:id="rId50"/>
      <p:bold r:id="rId51"/>
      <p:italic r:id="rId52"/>
      <p:boldItalic r:id="rId53"/>
    </p:embeddedFont>
    <p:embeddedFont>
      <p:font typeface="Open Sans" panose="020B060402020202020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PT Sans Narrow" panose="020B0604020202020204" charset="0"/>
      <p:regular r:id="rId62"/>
      <p:bold r:id="rId63"/>
    </p:embeddedFont>
    <p:embeddedFont>
      <p:font typeface="Helvetica Neue" panose="020B0604020202020204" charset="0"/>
      <p:regular r:id="rId64"/>
      <p:bold r:id="rId65"/>
      <p:italic r:id="rId66"/>
      <p:boldItalic r:id="rId67"/>
    </p:embeddedFont>
    <p:embeddedFont>
      <p:font typeface="Century Gothic" panose="020B0502020202020204" pitchFamily="34" charset="0"/>
      <p:regular r:id="rId68"/>
      <p:bold r:id="rId69"/>
      <p:italic r:id="rId70"/>
      <p:boldItalic r:id="rId71"/>
    </p:embeddedFont>
    <p:embeddedFont>
      <p:font typeface="Bebas Neue" panose="020B0604020202020204" charset="0"/>
      <p:regular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irI2C5enLD4m9+Yzi0cl47oa6I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370" y="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fntdata"/><Relationship Id="rId72"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067985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forms.gle/toE8Nr2mXMKJwPxv7"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41c568e6fd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g141c568e6fd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41c568e6fd_0_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141c568e6fd_0_4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a:p>
          <a:p>
            <a:pPr marL="0" lvl="0" indent="0" algn="l" rtl="0">
              <a:lnSpc>
                <a:spcPct val="115000"/>
              </a:lnSpc>
              <a:spcBef>
                <a:spcPts val="0"/>
              </a:spcBef>
              <a:spcAft>
                <a:spcPts val="0"/>
              </a:spcAft>
              <a:buSzPts val="1400"/>
              <a:buNone/>
            </a:pPr>
            <a:endParaRPr/>
          </a:p>
          <a:p>
            <a:pPr marL="0" lvl="0" indent="0" algn="l" rtl="0">
              <a:lnSpc>
                <a:spcPct val="115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21" name="Google Shape;521;g141c568e6fd_0_4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41c568e6fd_0_4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141c568e6fd_0_4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536" name="Google Shape;536;g141c568e6fd_0_4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4ba17092b2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14ba17092b2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4ba17092b2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4ba17092b2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4ba17092b2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4ba17092b2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GB"/>
              <a:t>Cancer is the disease people in the UK fear most, and for one in ten people, it’s their biggest fear of all.</a:t>
            </a:r>
            <a:endParaRPr/>
          </a:p>
          <a:p>
            <a:pPr marL="457200" lvl="0" indent="-298450" algn="l" rtl="0">
              <a:spcBef>
                <a:spcPts val="0"/>
              </a:spcBef>
              <a:spcAft>
                <a:spcPts val="0"/>
              </a:spcAft>
              <a:buSzPts val="1100"/>
              <a:buChar char="●"/>
            </a:pPr>
            <a:r>
              <a:rPr lang="en-GB"/>
              <a:t>One in two of us will receive a cancer diagnosis in our lifetime</a:t>
            </a:r>
            <a:endParaRPr/>
          </a:p>
          <a:p>
            <a:pPr marL="457200" lvl="0" indent="-298450" algn="l" rtl="0">
              <a:spcBef>
                <a:spcPts val="0"/>
              </a:spcBef>
              <a:spcAft>
                <a:spcPts val="0"/>
              </a:spcAft>
              <a:buSzPts val="1100"/>
              <a:buChar char="●"/>
            </a:pPr>
            <a:r>
              <a:rPr lang="en-GB"/>
              <a:t>Whilst cancer is always life changing, it isn’t always life ending</a:t>
            </a:r>
            <a:endParaRPr/>
          </a:p>
          <a:p>
            <a:pPr marL="457200" lvl="0" indent="-298450" algn="l" rtl="0">
              <a:spcBef>
                <a:spcPts val="0"/>
              </a:spcBef>
              <a:spcAft>
                <a:spcPts val="0"/>
              </a:spcAft>
              <a:buSzPts val="1100"/>
              <a:buChar char="●"/>
            </a:pPr>
            <a:r>
              <a:rPr lang="en-GB"/>
              <a:t>People are now twice as likely to survive at least 10 years after being diagnosed with cancer than they were at the start of the 1970s</a:t>
            </a:r>
            <a:endParaRPr/>
          </a:p>
          <a:p>
            <a:pPr marL="457200" lvl="0" indent="-298450" algn="l" rtl="0">
              <a:spcBef>
                <a:spcPts val="0"/>
              </a:spcBef>
              <a:spcAft>
                <a:spcPts val="0"/>
              </a:spcAft>
              <a:buSzPts val="1100"/>
              <a:buChar char="●"/>
            </a:pPr>
            <a:r>
              <a:rPr lang="en-GB"/>
              <a:t>While many people go on to live full lives and are able to put their experience behind them, many others struggle with the physical, emotional and financial effects of a cancer diagnosis and treatment for years after.</a:t>
            </a:r>
            <a:endParaRPr/>
          </a:p>
          <a:p>
            <a:pPr marL="0" lvl="0" indent="0" algn="l" rtl="0">
              <a:spcBef>
                <a:spcPts val="0"/>
              </a:spcBef>
              <a:spcAft>
                <a:spcPts val="0"/>
              </a:spcAft>
              <a:buClr>
                <a:schemeClr val="dk1"/>
              </a:buClr>
              <a:buSzPts val="1100"/>
              <a:buFont typeface="Arial"/>
              <a:buNone/>
            </a:pPr>
            <a:r>
              <a:rPr lang="en-GB"/>
              <a:t>Around 1,600 people diagnosed with cancer in rotherham in 2019</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4ba17092b2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4ba17092b2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4ba17092b2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14ba17092b2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4ba17092b2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4ba17092b2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4ba17092b2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14ba17092b2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1C4587"/>
                </a:solidFill>
              </a:rPr>
              <a:t>Average of 26 referrals in each month with on average around 50 clients being supported each month </a:t>
            </a:r>
            <a:endParaRPr sz="1400">
              <a:solidFill>
                <a:srgbClr val="1C4587"/>
              </a:solidFill>
            </a:endParaRPr>
          </a:p>
          <a:p>
            <a:pPr marL="0" lvl="0" indent="0" algn="l" rtl="0">
              <a:spcBef>
                <a:spcPts val="0"/>
              </a:spcBef>
              <a:spcAft>
                <a:spcPts val="0"/>
              </a:spcAft>
              <a:buNone/>
            </a:pPr>
            <a:endParaRPr sz="1400">
              <a:solidFill>
                <a:srgbClr val="1C4587"/>
              </a:solidFill>
            </a:endParaRPr>
          </a:p>
          <a:p>
            <a:pPr marL="0" lvl="0" indent="0" algn="l" rtl="0">
              <a:spcBef>
                <a:spcPts val="0"/>
              </a:spcBef>
              <a:spcAft>
                <a:spcPts val="0"/>
              </a:spcAft>
              <a:buNone/>
            </a:pPr>
            <a:r>
              <a:rPr lang="en-GB" sz="1400">
                <a:solidFill>
                  <a:srgbClr val="1C4587"/>
                </a:solidFill>
              </a:rPr>
              <a:t>Jan stats - </a:t>
            </a:r>
            <a:r>
              <a:rPr lang="en-GB">
                <a:solidFill>
                  <a:schemeClr val="dk1"/>
                </a:solidFill>
              </a:rPr>
              <a:t>The service this month has had</a:t>
            </a:r>
            <a:r>
              <a:rPr lang="en-GB" b="1">
                <a:solidFill>
                  <a:schemeClr val="dk1"/>
                </a:solidFill>
              </a:rPr>
              <a:t> 39 </a:t>
            </a:r>
            <a:r>
              <a:rPr lang="en-GB">
                <a:solidFill>
                  <a:schemeClr val="dk1"/>
                </a:solidFill>
              </a:rPr>
              <a:t>new referrals whilst still supporting </a:t>
            </a:r>
            <a:r>
              <a:rPr lang="en-GB" b="1">
                <a:solidFill>
                  <a:schemeClr val="dk1"/>
                </a:solidFill>
              </a:rPr>
              <a:t>52</a:t>
            </a:r>
            <a:r>
              <a:rPr lang="en-GB">
                <a:solidFill>
                  <a:schemeClr val="dk1"/>
                </a:solidFill>
              </a:rPr>
              <a:t> clients from previous months, meaning that the service this month alone has supported</a:t>
            </a:r>
            <a:r>
              <a:rPr lang="en-GB" b="1">
                <a:solidFill>
                  <a:schemeClr val="dk1"/>
                </a:solidFill>
              </a:rPr>
              <a:t> 91</a:t>
            </a:r>
            <a:r>
              <a:rPr lang="en-GB">
                <a:solidFill>
                  <a:schemeClr val="dk1"/>
                </a:solidFill>
              </a:rPr>
              <a:t> people living or supporting those with cancer and have made </a:t>
            </a:r>
            <a:r>
              <a:rPr lang="en-GB" b="1">
                <a:solidFill>
                  <a:schemeClr val="dk1"/>
                </a:solidFill>
              </a:rPr>
              <a:t>201</a:t>
            </a:r>
            <a:r>
              <a:rPr lang="en-GB">
                <a:solidFill>
                  <a:schemeClr val="dk1"/>
                </a:solidFill>
              </a:rPr>
              <a:t> phone calls across the month. </a:t>
            </a:r>
            <a:r>
              <a:rPr lang="en-GB" b="1">
                <a:solidFill>
                  <a:schemeClr val="dk1"/>
                </a:solidFill>
              </a:rPr>
              <a:t>33</a:t>
            </a:r>
            <a:r>
              <a:rPr lang="en-GB">
                <a:solidFill>
                  <a:schemeClr val="dk1"/>
                </a:solidFill>
              </a:rPr>
              <a:t> cases have been closed this month and needs have been met. However,</a:t>
            </a:r>
            <a:r>
              <a:rPr lang="en-GB" b="1">
                <a:solidFill>
                  <a:schemeClr val="dk1"/>
                </a:solidFill>
              </a:rPr>
              <a:t> 72</a:t>
            </a:r>
            <a:r>
              <a:rPr lang="en-GB">
                <a:solidFill>
                  <a:schemeClr val="dk1"/>
                </a:solidFill>
              </a:rPr>
              <a:t> clients are still with our service where our advocates are still supporting those individuals.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sz="1400">
              <a:solidFill>
                <a:srgbClr val="1C4587"/>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4ba17092b2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4ba17092b2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41c568e6fd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g141c568e6fd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14ba17092b2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14ba17092b2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4ba17092b2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4ba17092b2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4ba17092b2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14ba17092b2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spcBef>
                <a:spcPts val="0"/>
              </a:spcBef>
              <a:spcAft>
                <a:spcPts val="0"/>
              </a:spcAft>
              <a:buNone/>
            </a:pPr>
            <a:r>
              <a:rPr lang="en-GB"/>
              <a:t>Well aware that there are other services operation in other areas of Sheffield Barnsley and Doncaster so please excuse if any are not listed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4ba17092b2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14ba17092b2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4ba17092b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4ba17092b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spcBef>
                <a:spcPts val="0"/>
              </a:spcBef>
              <a:spcAft>
                <a:spcPts val="0"/>
              </a:spcAft>
              <a:buNone/>
            </a:pPr>
            <a:r>
              <a:rPr lang="en-GB"/>
              <a:t>Bluebell Wood Children's Hospice</a:t>
            </a:r>
            <a:endParaRPr/>
          </a:p>
          <a:p>
            <a:pPr marL="0" lvl="0" indent="0" algn="l" rtl="0">
              <a:spcBef>
                <a:spcPts val="0"/>
              </a:spcBef>
              <a:spcAft>
                <a:spcPts val="0"/>
              </a:spcAft>
              <a:buNone/>
            </a:pPr>
            <a:endParaRPr/>
          </a:p>
          <a:p>
            <a:pPr marL="0" lvl="0" indent="0" algn="l" rtl="0">
              <a:spcBef>
                <a:spcPts val="0"/>
              </a:spcBef>
              <a:spcAft>
                <a:spcPts val="0"/>
              </a:spcAft>
              <a:buNone/>
            </a:pPr>
            <a:r>
              <a:rPr lang="en-GB"/>
              <a:t>Cavendish Cancer Care (cavcare.org.uk)</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Welcome To The Yorkshire Cancer Patient Forum - Yorkshire Cancer Community</a:t>
            </a:r>
            <a:endParaRPr/>
          </a:p>
          <a:p>
            <a:pPr marL="0" lvl="0" indent="0" algn="l" rtl="0">
              <a:spcBef>
                <a:spcPts val="0"/>
              </a:spcBef>
              <a:spcAft>
                <a:spcPts val="0"/>
              </a:spcAft>
              <a:buNone/>
            </a:pPr>
            <a:endParaRPr/>
          </a:p>
          <a:p>
            <a:pPr marL="0" lvl="0" indent="0" algn="l" rtl="0">
              <a:spcBef>
                <a:spcPts val="0"/>
              </a:spcBef>
              <a:spcAft>
                <a:spcPts val="0"/>
              </a:spcAft>
              <a:buNone/>
            </a:pPr>
            <a:r>
              <a:rPr lang="en-GB"/>
              <a:t>Weston Park Cancer Centre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4ba17092b2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4ba17092b2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Rotherham Cancer Care</a:t>
            </a:r>
            <a:endParaRPr/>
          </a:p>
          <a:p>
            <a:pPr marL="0" lvl="0" indent="0" algn="l" rtl="0">
              <a:spcBef>
                <a:spcPts val="0"/>
              </a:spcBef>
              <a:spcAft>
                <a:spcPts val="0"/>
              </a:spcAft>
              <a:buNone/>
            </a:pPr>
            <a:endParaRPr/>
          </a:p>
          <a:p>
            <a:pPr marL="0" lvl="0" indent="0" algn="l" rtl="0">
              <a:spcBef>
                <a:spcPts val="0"/>
              </a:spcBef>
              <a:spcAft>
                <a:spcPts val="0"/>
              </a:spcAft>
              <a:buNone/>
            </a:pPr>
            <a:r>
              <a:rPr lang="en-GB"/>
              <a:t>Bluebell Wood Children's Hospice</a:t>
            </a:r>
            <a:endParaRPr/>
          </a:p>
          <a:p>
            <a:pPr marL="0" lvl="0" indent="0" algn="l" rtl="0">
              <a:spcBef>
                <a:spcPts val="0"/>
              </a:spcBef>
              <a:spcAft>
                <a:spcPts val="0"/>
              </a:spcAft>
              <a:buNone/>
            </a:pPr>
            <a:endParaRPr/>
          </a:p>
          <a:p>
            <a:pPr marL="0" lvl="0" indent="0" algn="l" rtl="0">
              <a:spcBef>
                <a:spcPts val="0"/>
              </a:spcBef>
              <a:spcAft>
                <a:spcPts val="0"/>
              </a:spcAft>
              <a:buNone/>
            </a:pPr>
            <a:r>
              <a:rPr lang="en-GB"/>
              <a:t>Cavendish Cancer Care (cavcare.org.uk)</a:t>
            </a:r>
            <a:endParaRPr/>
          </a:p>
          <a:p>
            <a:pPr marL="0" lvl="0" indent="0" algn="l" rtl="0">
              <a:spcBef>
                <a:spcPts val="0"/>
              </a:spcBef>
              <a:spcAft>
                <a:spcPts val="0"/>
              </a:spcAft>
              <a:buNone/>
            </a:pPr>
            <a:endParaRPr/>
          </a:p>
          <a:p>
            <a:pPr marL="0" lvl="0" indent="0" algn="l" rtl="0">
              <a:spcBef>
                <a:spcPts val="0"/>
              </a:spcBef>
              <a:spcAft>
                <a:spcPts val="0"/>
              </a:spcAft>
              <a:buNone/>
            </a:pPr>
            <a:r>
              <a:rPr lang="en-GB"/>
              <a:t>Services - Citizens Advice Rotherham</a:t>
            </a:r>
            <a:endParaRPr/>
          </a:p>
          <a:p>
            <a:pPr marL="0" lvl="0" indent="0" algn="l" rtl="0">
              <a:spcBef>
                <a:spcPts val="0"/>
              </a:spcBef>
              <a:spcAft>
                <a:spcPts val="0"/>
              </a:spcAft>
              <a:buNone/>
            </a:pPr>
            <a:endParaRPr/>
          </a:p>
          <a:p>
            <a:pPr marL="0" lvl="0" indent="0" algn="l" rtl="0">
              <a:spcBef>
                <a:spcPts val="0"/>
              </a:spcBef>
              <a:spcAft>
                <a:spcPts val="0"/>
              </a:spcAft>
              <a:buNone/>
            </a:pPr>
            <a:r>
              <a:rPr lang="en-GB"/>
              <a:t>Welcome To The Yorkshire Cancer Patient Forum - Yorkshire Cancer Community</a:t>
            </a:r>
            <a:endParaRPr/>
          </a:p>
          <a:p>
            <a:pPr marL="0" lvl="0" indent="0" algn="l" rtl="0">
              <a:spcBef>
                <a:spcPts val="0"/>
              </a:spcBef>
              <a:spcAft>
                <a:spcPts val="0"/>
              </a:spcAft>
              <a:buNone/>
            </a:pPr>
            <a:endParaRPr/>
          </a:p>
          <a:p>
            <a:pPr marL="0" lvl="0" indent="0" algn="l" rtl="0">
              <a:spcBef>
                <a:spcPts val="0"/>
              </a:spcBef>
              <a:spcAft>
                <a:spcPts val="0"/>
              </a:spcAft>
              <a:buNone/>
            </a:pPr>
            <a:r>
              <a:rPr lang="en-GB"/>
              <a:t>Weston Park Cancer Centre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4ba17092b2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14ba17092b2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Well aware that there are other services operation in other areas of Sheffield Barnsley and Doncaster so please excuse if any are not listed</a:t>
            </a: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4ba17092b2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4ba17092b2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Well aware that there are other services operation in other areas of Sheffield Barnsley and Doncaster so please excuse if any are not listed</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14ba17092b2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14ba17092b2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Services - Citizens Advice Rotherham</a:t>
            </a:r>
            <a:endParaRPr/>
          </a:p>
          <a:p>
            <a:pPr marL="0" lvl="0" indent="0" algn="l" rtl="0">
              <a:spcBef>
                <a:spcPts val="0"/>
              </a:spcBef>
              <a:spcAft>
                <a:spcPts val="0"/>
              </a:spcAft>
              <a:buNone/>
            </a:pPr>
            <a:endParaRPr/>
          </a:p>
          <a:p>
            <a:pPr marL="0" lvl="0" indent="0" algn="l" rtl="0">
              <a:spcBef>
                <a:spcPts val="0"/>
              </a:spcBef>
              <a:spcAft>
                <a:spcPts val="0"/>
              </a:spcAft>
              <a:buNone/>
            </a:pPr>
            <a:r>
              <a:rPr lang="en-GB"/>
              <a:t>Welcome To The Yorkshire Cancer Patient Forum - Yorkshire Cancer Community</a:t>
            </a: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14ba17092b2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14ba17092b2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41c568e6fd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141c568e6fd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4ba17092b2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4ba17092b2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14ba17092b2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14ba17092b2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4ba17092b2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4ba17092b2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76981625c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176981625c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176981625c9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g176981625c9_1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176981625c9_1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9" name="Google Shape;729;g176981625c9_1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176981625c9_1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5" name="Google Shape;735;g176981625c9_1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76981625c9_1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1" name="Google Shape;741;g176981625c9_1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76981625c9_1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7" name="Google Shape;747;g176981625c9_1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76981625c9_1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3" name="Google Shape;753;g176981625c9_1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41c568e6fd_0_4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141c568e6fd_0_4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141c568e6fd_0_4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176981625c9_1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9" name="Google Shape;759;g176981625c9_1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76981625c9_1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5" name="Google Shape;765;g176981625c9_1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176981625c9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176981625c9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141f3cc42d8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7" name="Google Shape;777;g141f3cc42d8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u="sng">
                <a:solidFill>
                  <a:schemeClr val="hlink"/>
                </a:solidFill>
                <a:hlinkClick r:id="rId3"/>
              </a:rPr>
              <a:t>https://forms.gle/toE8Nr2mXMKJwPxv7</a:t>
            </a:r>
            <a:r>
              <a:rPr lang="en-GB"/>
              <a:t> - survey link</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141f3cc42d8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6" name="Google Shape;786;g141f3cc42d8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41c568e6fd_0_4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141c568e6fd_0_4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
            </a:r>
            <a:br>
              <a:rPr lang="en-GB"/>
            </a:br>
            <a:r>
              <a:rPr lang="en-GB"/>
              <a:t/>
            </a:r>
            <a:br>
              <a:rPr lang="en-GB"/>
            </a:br>
            <a:endParaRPr/>
          </a:p>
        </p:txBody>
      </p:sp>
      <p:sp>
        <p:nvSpPr>
          <p:cNvPr id="490" name="Google Shape;490;g141c568e6fd_0_4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41c568e6fd_0_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141c568e6fd_0_4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7" name="Google Shape;497;g141c568e6fd_0_4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41c568e6fd_0_4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502" name="Google Shape;502;g141c568e6fd_0_4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41c568e6fd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7" name="Google Shape;507;g141c568e6fd_0_4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41c568e6fd_0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141c568e6fd_0_4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515" name="Google Shape;515;g141c568e6fd_0_4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
        <p:cNvGrpSpPr/>
        <p:nvPr/>
      </p:nvGrpSpPr>
      <p:grpSpPr>
        <a:xfrm>
          <a:off x="0" y="0"/>
          <a:ext cx="0" cy="0"/>
          <a:chOff x="0" y="0"/>
          <a:chExt cx="0" cy="0"/>
        </a:xfrm>
      </p:grpSpPr>
      <p:sp>
        <p:nvSpPr>
          <p:cNvPr id="39" name="Google Shape;39;p9"/>
          <p:cNvSpPr txBox="1">
            <a:spLocks noGrp="1"/>
          </p:cNvSpPr>
          <p:nvPr>
            <p:ph type="ctrTitle"/>
          </p:nvPr>
        </p:nvSpPr>
        <p:spPr>
          <a:xfrm>
            <a:off x="2589213" y="2514600"/>
            <a:ext cx="8915399"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9"/>
          <p:cNvSpPr txBox="1">
            <a:spLocks noGrp="1"/>
          </p:cNvSpPr>
          <p:nvPr>
            <p:ph type="subTitle" idx="1"/>
          </p:nvPr>
        </p:nvSpPr>
        <p:spPr>
          <a:xfrm>
            <a:off x="2589213" y="4777379"/>
            <a:ext cx="8915399" cy="1126283"/>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a:endParaRPr/>
          </a:p>
        </p:txBody>
      </p:sp>
      <p:sp>
        <p:nvSpPr>
          <p:cNvPr id="41" name="Google Shape;41;p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
          <p:cNvSpPr/>
          <p:nvPr/>
        </p:nvSpPr>
        <p:spPr>
          <a:xfrm>
            <a:off x="0" y="4323810"/>
            <a:ext cx="1744652" cy="778589"/>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9"/>
          <p:cNvSpPr txBox="1">
            <a:spLocks noGrp="1"/>
          </p:cNvSpPr>
          <p:nvPr>
            <p:ph type="sldNum" idx="12"/>
          </p:nvPr>
        </p:nvSpPr>
        <p:spPr>
          <a:xfrm>
            <a:off x="531812" y="4529540"/>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2589212" y="609600"/>
            <a:ext cx="8915399"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8"/>
          <p:cNvSpPr txBox="1">
            <a:spLocks noGrp="1"/>
          </p:cNvSpPr>
          <p:nvPr>
            <p:ph type="body" idx="1"/>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07" name="Google Shape;107;p1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8"/>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8"/>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9"/>
          <p:cNvSpPr txBox="1">
            <a:spLocks noGrp="1"/>
          </p:cNvSpPr>
          <p:nvPr>
            <p:ph type="body" idx="1"/>
          </p:nvPr>
        </p:nvSpPr>
        <p:spPr>
          <a:xfrm>
            <a:off x="3275012" y="3505200"/>
            <a:ext cx="753655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14" name="Google Shape;114;p19"/>
          <p:cNvSpPr txBox="1">
            <a:spLocks noGrp="1"/>
          </p:cNvSpPr>
          <p:nvPr>
            <p:ph type="body" idx="2"/>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15" name="Google Shape;115;p1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9"/>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19" name="Google Shape;119;p19"/>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b="0" i="0" u="none" strike="noStrike" cap="none">
                <a:solidFill>
                  <a:schemeClr val="accent1"/>
                </a:solidFill>
                <a:latin typeface="Arial"/>
                <a:ea typeface="Arial"/>
                <a:cs typeface="Arial"/>
                <a:sym typeface="Arial"/>
              </a:rPr>
              <a:t>“</a:t>
            </a:r>
            <a:endParaRPr/>
          </a:p>
        </p:txBody>
      </p:sp>
      <p:sp>
        <p:nvSpPr>
          <p:cNvPr id="120" name="Google Shape;120;p19"/>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2589213" y="2438400"/>
            <a:ext cx="8915400"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0"/>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24" name="Google Shape;124;p2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0"/>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0"/>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1"/>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1" name="Google Shape;131;p21"/>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2" name="Google Shape;132;p2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1"/>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1"/>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36" name="Google Shape;136;p21"/>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b="0" i="0" u="none" strike="noStrike" cap="none">
                <a:solidFill>
                  <a:schemeClr val="accent1"/>
                </a:solidFill>
                <a:latin typeface="Arial"/>
                <a:ea typeface="Arial"/>
                <a:cs typeface="Arial"/>
                <a:sym typeface="Arial"/>
              </a:rPr>
              <a:t>“</a:t>
            </a:r>
            <a:endParaRPr/>
          </a:p>
        </p:txBody>
      </p:sp>
      <p:sp>
        <p:nvSpPr>
          <p:cNvPr id="137" name="Google Shape;137;p21"/>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2589212" y="627407"/>
            <a:ext cx="8915399"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2"/>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1" name="Google Shape;141;p22"/>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2" name="Google Shape;142;p2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2"/>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2"/>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3"/>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9" name="Google Shape;149;p23"/>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3"/>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3"/>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7756704" y="2165513"/>
            <a:ext cx="5283817" cy="220760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4"/>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56" name="Google Shape;156;p24"/>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4"/>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4"/>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4"/>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 type="tx">
  <p:cSld name="TITLE_AND_BODY">
    <p:spTree>
      <p:nvGrpSpPr>
        <p:cNvPr id="1" name="Shape 160"/>
        <p:cNvGrpSpPr/>
        <p:nvPr/>
      </p:nvGrpSpPr>
      <p:grpSpPr>
        <a:xfrm>
          <a:off x="0" y="0"/>
          <a:ext cx="0" cy="0"/>
          <a:chOff x="0" y="0"/>
          <a:chExt cx="0" cy="0"/>
        </a:xfrm>
      </p:grpSpPr>
      <p:sp>
        <p:nvSpPr>
          <p:cNvPr id="161" name="Google Shape;161;g141c568e6fd_0_539"/>
          <p:cNvSpPr txBox="1">
            <a:spLocks noGrp="1"/>
          </p:cNvSpPr>
          <p:nvPr>
            <p:ph type="sldNum" idx="12"/>
          </p:nvPr>
        </p:nvSpPr>
        <p:spPr>
          <a:xfrm>
            <a:off x="10514519" y="6291243"/>
            <a:ext cx="263100" cy="373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1">
  <p:cSld name="1_Title and Content">
    <p:spTree>
      <p:nvGrpSpPr>
        <p:cNvPr id="1" name="Shape 162"/>
        <p:cNvGrpSpPr/>
        <p:nvPr/>
      </p:nvGrpSpPr>
      <p:grpSpPr>
        <a:xfrm>
          <a:off x="0" y="0"/>
          <a:ext cx="0" cy="0"/>
          <a:chOff x="0" y="0"/>
          <a:chExt cx="0" cy="0"/>
        </a:xfrm>
      </p:grpSpPr>
      <p:sp>
        <p:nvSpPr>
          <p:cNvPr id="163" name="Google Shape;163;g141c568e6fd_0_541"/>
          <p:cNvSpPr txBox="1">
            <a:spLocks noGrp="1"/>
          </p:cNvSpPr>
          <p:nvPr>
            <p:ph type="title"/>
          </p:nvPr>
        </p:nvSpPr>
        <p:spPr>
          <a:xfrm>
            <a:off x="1414431" y="336488"/>
            <a:ext cx="9363000" cy="1120500"/>
          </a:xfrm>
          <a:prstGeom prst="rect">
            <a:avLst/>
          </a:prstGeom>
          <a:noFill/>
          <a:ln>
            <a:noFill/>
          </a:ln>
        </p:spPr>
        <p:txBody>
          <a:bodyPr spcFirstLastPara="1" wrap="square" lIns="39000" tIns="39000" rIns="39000" bIns="39000" anchor="ctr" anchorCtr="0">
            <a:normAutofit/>
          </a:bodyPr>
          <a:lstStyle>
            <a:lvl1pPr lvl="0" algn="ctr" rtl="0">
              <a:lnSpc>
                <a:spcPct val="100000"/>
              </a:lnSpc>
              <a:spcBef>
                <a:spcPts val="0"/>
              </a:spcBef>
              <a:spcAft>
                <a:spcPts val="0"/>
              </a:spcAft>
              <a:buClr>
                <a:srgbClr val="000000"/>
              </a:buClr>
              <a:buSzPts val="1800"/>
              <a:buFont typeface="Calibri"/>
              <a:buNone/>
              <a:defRPr/>
            </a:lvl1pPr>
            <a:lvl2pPr lvl="1" algn="ctr" rtl="0">
              <a:lnSpc>
                <a:spcPct val="100000"/>
              </a:lnSpc>
              <a:spcBef>
                <a:spcPts val="0"/>
              </a:spcBef>
              <a:spcAft>
                <a:spcPts val="0"/>
              </a:spcAft>
              <a:buClr>
                <a:srgbClr val="000000"/>
              </a:buClr>
              <a:buSzPts val="1800"/>
              <a:buNone/>
              <a:defRPr/>
            </a:lvl2pPr>
            <a:lvl3pPr lvl="2" algn="ctr" rtl="0">
              <a:lnSpc>
                <a:spcPct val="100000"/>
              </a:lnSpc>
              <a:spcBef>
                <a:spcPts val="0"/>
              </a:spcBef>
              <a:spcAft>
                <a:spcPts val="0"/>
              </a:spcAft>
              <a:buClr>
                <a:srgbClr val="000000"/>
              </a:buClr>
              <a:buSzPts val="1800"/>
              <a:buNone/>
              <a:defRPr/>
            </a:lvl3pPr>
            <a:lvl4pPr lvl="3" algn="ctr" rtl="0">
              <a:lnSpc>
                <a:spcPct val="100000"/>
              </a:lnSpc>
              <a:spcBef>
                <a:spcPts val="0"/>
              </a:spcBef>
              <a:spcAft>
                <a:spcPts val="0"/>
              </a:spcAft>
              <a:buClr>
                <a:srgbClr val="000000"/>
              </a:buClr>
              <a:buSzPts val="1800"/>
              <a:buNone/>
              <a:defRPr/>
            </a:lvl4pPr>
            <a:lvl5pPr lvl="4" algn="ctr" rtl="0">
              <a:lnSpc>
                <a:spcPct val="100000"/>
              </a:lnSpc>
              <a:spcBef>
                <a:spcPts val="0"/>
              </a:spcBef>
              <a:spcAft>
                <a:spcPts val="0"/>
              </a:spcAft>
              <a:buClr>
                <a:srgbClr val="000000"/>
              </a:buClr>
              <a:buSzPts val="1800"/>
              <a:buNone/>
              <a:defRPr/>
            </a:lvl5pPr>
            <a:lvl6pPr lvl="5" algn="ctr" rtl="0">
              <a:lnSpc>
                <a:spcPct val="100000"/>
              </a:lnSpc>
              <a:spcBef>
                <a:spcPts val="0"/>
              </a:spcBef>
              <a:spcAft>
                <a:spcPts val="0"/>
              </a:spcAft>
              <a:buClr>
                <a:srgbClr val="000000"/>
              </a:buClr>
              <a:buSzPts val="1800"/>
              <a:buNone/>
              <a:defRPr/>
            </a:lvl6pPr>
            <a:lvl7pPr lvl="6" algn="ctr" rtl="0">
              <a:lnSpc>
                <a:spcPct val="100000"/>
              </a:lnSpc>
              <a:spcBef>
                <a:spcPts val="0"/>
              </a:spcBef>
              <a:spcAft>
                <a:spcPts val="0"/>
              </a:spcAft>
              <a:buClr>
                <a:srgbClr val="000000"/>
              </a:buClr>
              <a:buSzPts val="1800"/>
              <a:buNone/>
              <a:defRPr/>
            </a:lvl7pPr>
            <a:lvl8pPr lvl="7" algn="ctr" rtl="0">
              <a:lnSpc>
                <a:spcPct val="100000"/>
              </a:lnSpc>
              <a:spcBef>
                <a:spcPts val="0"/>
              </a:spcBef>
              <a:spcAft>
                <a:spcPts val="0"/>
              </a:spcAft>
              <a:buClr>
                <a:srgbClr val="000000"/>
              </a:buClr>
              <a:buSzPts val="1800"/>
              <a:buNone/>
              <a:defRPr/>
            </a:lvl8pPr>
            <a:lvl9pPr lvl="8" algn="ctr" rtl="0">
              <a:lnSpc>
                <a:spcPct val="100000"/>
              </a:lnSpc>
              <a:spcBef>
                <a:spcPts val="0"/>
              </a:spcBef>
              <a:spcAft>
                <a:spcPts val="0"/>
              </a:spcAft>
              <a:buClr>
                <a:srgbClr val="000000"/>
              </a:buClr>
              <a:buSzPts val="1800"/>
              <a:buNone/>
              <a:defRPr/>
            </a:lvl9pPr>
          </a:lstStyle>
          <a:p>
            <a:endParaRPr/>
          </a:p>
        </p:txBody>
      </p:sp>
      <p:sp>
        <p:nvSpPr>
          <p:cNvPr id="164" name="Google Shape;164;g141c568e6fd_0_541"/>
          <p:cNvSpPr txBox="1">
            <a:spLocks noGrp="1"/>
          </p:cNvSpPr>
          <p:nvPr>
            <p:ph type="body" idx="1"/>
          </p:nvPr>
        </p:nvSpPr>
        <p:spPr>
          <a:xfrm>
            <a:off x="1414431" y="1636060"/>
            <a:ext cx="9363000" cy="4437300"/>
          </a:xfrm>
          <a:prstGeom prst="rect">
            <a:avLst/>
          </a:prstGeom>
          <a:noFill/>
          <a:ln>
            <a:noFill/>
          </a:ln>
        </p:spPr>
        <p:txBody>
          <a:bodyPr spcFirstLastPara="1" wrap="square" lIns="39000" tIns="39000" rIns="39000" bIns="39000" anchor="t" anchorCtr="0">
            <a:normAutofit/>
          </a:bodyPr>
          <a:lstStyle>
            <a:lvl1pPr marL="457200" lvl="0" indent="-342900" algn="l" rtl="0">
              <a:lnSpc>
                <a:spcPct val="100000"/>
              </a:lnSpc>
              <a:spcBef>
                <a:spcPts val="600"/>
              </a:spcBef>
              <a:spcAft>
                <a:spcPts val="0"/>
              </a:spcAft>
              <a:buClr>
                <a:srgbClr val="000000"/>
              </a:buClr>
              <a:buSzPts val="1800"/>
              <a:buChar char="•"/>
              <a:defRPr/>
            </a:lvl1pPr>
            <a:lvl2pPr marL="914400" lvl="1" indent="-342900" algn="l" rtl="0">
              <a:lnSpc>
                <a:spcPct val="100000"/>
              </a:lnSpc>
              <a:spcBef>
                <a:spcPts val="600"/>
              </a:spcBef>
              <a:spcAft>
                <a:spcPts val="0"/>
              </a:spcAft>
              <a:buClr>
                <a:srgbClr val="000000"/>
              </a:buClr>
              <a:buSzPts val="1800"/>
              <a:buChar char="–"/>
              <a:defRPr/>
            </a:lvl2pPr>
            <a:lvl3pPr marL="1371600" lvl="2" indent="-342900" algn="l" rtl="0">
              <a:lnSpc>
                <a:spcPct val="100000"/>
              </a:lnSpc>
              <a:spcBef>
                <a:spcPts val="600"/>
              </a:spcBef>
              <a:spcAft>
                <a:spcPts val="0"/>
              </a:spcAft>
              <a:buClr>
                <a:srgbClr val="000000"/>
              </a:buClr>
              <a:buSzPts val="1800"/>
              <a:buChar char="•"/>
              <a:defRPr/>
            </a:lvl3pPr>
            <a:lvl4pPr marL="1828800" lvl="3" indent="-342900" algn="l" rtl="0">
              <a:lnSpc>
                <a:spcPct val="100000"/>
              </a:lnSpc>
              <a:spcBef>
                <a:spcPts val="600"/>
              </a:spcBef>
              <a:spcAft>
                <a:spcPts val="0"/>
              </a:spcAft>
              <a:buClr>
                <a:srgbClr val="000000"/>
              </a:buClr>
              <a:buSzPts val="1800"/>
              <a:buChar char="–"/>
              <a:defRPr/>
            </a:lvl4pPr>
            <a:lvl5pPr marL="2286000" lvl="4" indent="-342900" algn="l" rtl="0">
              <a:lnSpc>
                <a:spcPct val="100000"/>
              </a:lnSpc>
              <a:spcBef>
                <a:spcPts val="600"/>
              </a:spcBef>
              <a:spcAft>
                <a:spcPts val="0"/>
              </a:spcAft>
              <a:buClr>
                <a:srgbClr val="000000"/>
              </a:buClr>
              <a:buSzPts val="1800"/>
              <a:buChar char="»"/>
              <a:defRPr/>
            </a:lvl5pPr>
            <a:lvl6pPr marL="2743200" lvl="5" indent="-342900" algn="l" rtl="0">
              <a:lnSpc>
                <a:spcPct val="100000"/>
              </a:lnSpc>
              <a:spcBef>
                <a:spcPts val="600"/>
              </a:spcBef>
              <a:spcAft>
                <a:spcPts val="0"/>
              </a:spcAft>
              <a:buClr>
                <a:srgbClr val="000000"/>
              </a:buClr>
              <a:buSzPts val="1800"/>
              <a:buChar char="•"/>
              <a:defRPr/>
            </a:lvl6pPr>
            <a:lvl7pPr marL="3200400" lvl="6" indent="-342900" algn="l" rtl="0">
              <a:lnSpc>
                <a:spcPct val="100000"/>
              </a:lnSpc>
              <a:spcBef>
                <a:spcPts val="600"/>
              </a:spcBef>
              <a:spcAft>
                <a:spcPts val="0"/>
              </a:spcAft>
              <a:buClr>
                <a:srgbClr val="000000"/>
              </a:buClr>
              <a:buSzPts val="1800"/>
              <a:buChar char="•"/>
              <a:defRPr/>
            </a:lvl7pPr>
            <a:lvl8pPr marL="3657600" lvl="7" indent="-342900" algn="l" rtl="0">
              <a:lnSpc>
                <a:spcPct val="100000"/>
              </a:lnSpc>
              <a:spcBef>
                <a:spcPts val="600"/>
              </a:spcBef>
              <a:spcAft>
                <a:spcPts val="0"/>
              </a:spcAft>
              <a:buClr>
                <a:srgbClr val="000000"/>
              </a:buClr>
              <a:buSzPts val="1800"/>
              <a:buChar char="•"/>
              <a:defRPr/>
            </a:lvl8pPr>
            <a:lvl9pPr marL="4114800" lvl="8" indent="-342900" algn="l" rtl="0">
              <a:lnSpc>
                <a:spcPct val="100000"/>
              </a:lnSpc>
              <a:spcBef>
                <a:spcPts val="600"/>
              </a:spcBef>
              <a:spcAft>
                <a:spcPts val="0"/>
              </a:spcAft>
              <a:buClr>
                <a:srgbClr val="000000"/>
              </a:buClr>
              <a:buSzPts val="1800"/>
              <a:buChar char="•"/>
              <a:defRPr/>
            </a:lvl9pPr>
          </a:lstStyle>
          <a:p>
            <a:endParaRPr/>
          </a:p>
        </p:txBody>
      </p:sp>
      <p:sp>
        <p:nvSpPr>
          <p:cNvPr id="165" name="Google Shape;165;g141c568e6fd_0_541"/>
          <p:cNvSpPr txBox="1">
            <a:spLocks noGrp="1"/>
          </p:cNvSpPr>
          <p:nvPr>
            <p:ph type="sldNum" idx="12"/>
          </p:nvPr>
        </p:nvSpPr>
        <p:spPr>
          <a:xfrm>
            <a:off x="10514519" y="6376999"/>
            <a:ext cx="263100" cy="201900"/>
          </a:xfrm>
          <a:prstGeom prst="rect">
            <a:avLst/>
          </a:prstGeom>
          <a:noFill/>
          <a:ln>
            <a:noFill/>
          </a:ln>
        </p:spPr>
        <p:txBody>
          <a:bodyPr spcFirstLastPara="1" wrap="square" lIns="39000" tIns="39000" rIns="39000" bIns="39000" anchor="ctr" anchorCtr="0">
            <a:spAutoFit/>
          </a:bodyPr>
          <a:lstStyle>
            <a:lvl1pPr marL="0" marR="0" lvl="0" indent="0" algn="r" rtl="0">
              <a:lnSpc>
                <a:spcPct val="100000"/>
              </a:lnSpc>
              <a:spcBef>
                <a:spcPts val="0"/>
              </a:spcBef>
              <a:spcAft>
                <a:spcPts val="0"/>
              </a:spcAft>
              <a:buClr>
                <a:srgbClr val="888888"/>
              </a:buClr>
              <a:buSzPts val="800"/>
              <a:buFont typeface="Calibri"/>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800"/>
              <a:buFont typeface="Calibri"/>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800"/>
              <a:buFont typeface="Calibri"/>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800"/>
              <a:buFont typeface="Calibri"/>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800"/>
              <a:buFont typeface="Calibri"/>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800"/>
              <a:buFont typeface="Calibri"/>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800"/>
              <a:buFont typeface="Calibri"/>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800"/>
              <a:buFont typeface="Calibri"/>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800"/>
              <a:buFont typeface="Calibri"/>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Centre">
  <p:cSld name="Title - Centre">
    <p:spTree>
      <p:nvGrpSpPr>
        <p:cNvPr id="1" name="Shape 166"/>
        <p:cNvGrpSpPr/>
        <p:nvPr/>
      </p:nvGrpSpPr>
      <p:grpSpPr>
        <a:xfrm>
          <a:off x="0" y="0"/>
          <a:ext cx="0" cy="0"/>
          <a:chOff x="0" y="0"/>
          <a:chExt cx="0" cy="0"/>
        </a:xfrm>
      </p:grpSpPr>
      <p:sp>
        <p:nvSpPr>
          <p:cNvPr id="167" name="Google Shape;167;g141c568e6fd_0_545"/>
          <p:cNvSpPr txBox="1">
            <a:spLocks noGrp="1"/>
          </p:cNvSpPr>
          <p:nvPr>
            <p:ph type="title"/>
          </p:nvPr>
        </p:nvSpPr>
        <p:spPr>
          <a:xfrm>
            <a:off x="2416971" y="2268143"/>
            <a:ext cx="7358100" cy="2321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8" name="Google Shape;168;g141c568e6fd_0_545"/>
          <p:cNvSpPr txBox="1">
            <a:spLocks noGrp="1"/>
          </p:cNvSpPr>
          <p:nvPr>
            <p:ph type="sldNum" idx="12"/>
          </p:nvPr>
        </p:nvSpPr>
        <p:spPr>
          <a:xfrm>
            <a:off x="10514519" y="6291243"/>
            <a:ext cx="263100" cy="373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0"/>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48" name="Google Shape;48;p1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0"/>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0"/>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3"/>
        <p:cNvGrpSpPr/>
        <p:nvPr/>
      </p:nvGrpSpPr>
      <p:grpSpPr>
        <a:xfrm>
          <a:off x="0" y="0"/>
          <a:ext cx="0" cy="0"/>
          <a:chOff x="0" y="0"/>
          <a:chExt cx="0" cy="0"/>
        </a:xfrm>
      </p:grpSpPr>
      <p:sp>
        <p:nvSpPr>
          <p:cNvPr id="174" name="Google Shape;174;g14ba17092b2_0_364"/>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75" name="Google Shape;175;g14ba17092b2_0_364"/>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76" name="Google Shape;176;g14ba17092b2_0_36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7"/>
        <p:cNvGrpSpPr/>
        <p:nvPr/>
      </p:nvGrpSpPr>
      <p:grpSpPr>
        <a:xfrm>
          <a:off x="0" y="0"/>
          <a:ext cx="0" cy="0"/>
          <a:chOff x="0" y="0"/>
          <a:chExt cx="0" cy="0"/>
        </a:xfrm>
      </p:grpSpPr>
      <p:sp>
        <p:nvSpPr>
          <p:cNvPr id="178" name="Google Shape;178;g14ba17092b2_0_368"/>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79" name="Google Shape;179;g14ba17092b2_0_36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0"/>
        <p:cNvGrpSpPr/>
        <p:nvPr/>
      </p:nvGrpSpPr>
      <p:grpSpPr>
        <a:xfrm>
          <a:off x="0" y="0"/>
          <a:ext cx="0" cy="0"/>
          <a:chOff x="0" y="0"/>
          <a:chExt cx="0" cy="0"/>
        </a:xfrm>
      </p:grpSpPr>
      <p:sp>
        <p:nvSpPr>
          <p:cNvPr id="181" name="Google Shape;181;g14ba17092b2_0_37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82" name="Google Shape;182;g14ba17092b2_0_371"/>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183" name="Google Shape;183;g14ba17092b2_0_37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4"/>
        <p:cNvGrpSpPr/>
        <p:nvPr/>
      </p:nvGrpSpPr>
      <p:grpSpPr>
        <a:xfrm>
          <a:off x="0" y="0"/>
          <a:ext cx="0" cy="0"/>
          <a:chOff x="0" y="0"/>
          <a:chExt cx="0" cy="0"/>
        </a:xfrm>
      </p:grpSpPr>
      <p:sp>
        <p:nvSpPr>
          <p:cNvPr id="185" name="Google Shape;185;g14ba17092b2_0_37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86" name="Google Shape;186;g14ba17092b2_0_37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87" name="Google Shape;187;g14ba17092b2_0_37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88" name="Google Shape;188;g14ba17092b2_0_37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9"/>
        <p:cNvGrpSpPr/>
        <p:nvPr/>
      </p:nvGrpSpPr>
      <p:grpSpPr>
        <a:xfrm>
          <a:off x="0" y="0"/>
          <a:ext cx="0" cy="0"/>
          <a:chOff x="0" y="0"/>
          <a:chExt cx="0" cy="0"/>
        </a:xfrm>
      </p:grpSpPr>
      <p:sp>
        <p:nvSpPr>
          <p:cNvPr id="190" name="Google Shape;190;g14ba17092b2_0_38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91" name="Google Shape;191;g14ba17092b2_0_38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2"/>
        <p:cNvGrpSpPr/>
        <p:nvPr/>
      </p:nvGrpSpPr>
      <p:grpSpPr>
        <a:xfrm>
          <a:off x="0" y="0"/>
          <a:ext cx="0" cy="0"/>
          <a:chOff x="0" y="0"/>
          <a:chExt cx="0" cy="0"/>
        </a:xfrm>
      </p:grpSpPr>
      <p:sp>
        <p:nvSpPr>
          <p:cNvPr id="193" name="Google Shape;193;g14ba17092b2_0_383"/>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94" name="Google Shape;194;g14ba17092b2_0_383"/>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95" name="Google Shape;195;g14ba17092b2_0_38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6"/>
        <p:cNvGrpSpPr/>
        <p:nvPr/>
      </p:nvGrpSpPr>
      <p:grpSpPr>
        <a:xfrm>
          <a:off x="0" y="0"/>
          <a:ext cx="0" cy="0"/>
          <a:chOff x="0" y="0"/>
          <a:chExt cx="0" cy="0"/>
        </a:xfrm>
      </p:grpSpPr>
      <p:sp>
        <p:nvSpPr>
          <p:cNvPr id="197" name="Google Shape;197;g14ba17092b2_0_387"/>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198" name="Google Shape;198;g14ba17092b2_0_38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9"/>
        <p:cNvGrpSpPr/>
        <p:nvPr/>
      </p:nvGrpSpPr>
      <p:grpSpPr>
        <a:xfrm>
          <a:off x="0" y="0"/>
          <a:ext cx="0" cy="0"/>
          <a:chOff x="0" y="0"/>
          <a:chExt cx="0" cy="0"/>
        </a:xfrm>
      </p:grpSpPr>
      <p:sp>
        <p:nvSpPr>
          <p:cNvPr id="200" name="Google Shape;200;g14ba17092b2_0_39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1" name="Google Shape;201;g14ba17092b2_0_390"/>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202" name="Google Shape;202;g14ba17092b2_0_390"/>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03" name="Google Shape;203;g14ba17092b2_0_390"/>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204" name="Google Shape;204;g14ba17092b2_0_39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5"/>
        <p:cNvGrpSpPr/>
        <p:nvPr/>
      </p:nvGrpSpPr>
      <p:grpSpPr>
        <a:xfrm>
          <a:off x="0" y="0"/>
          <a:ext cx="0" cy="0"/>
          <a:chOff x="0" y="0"/>
          <a:chExt cx="0" cy="0"/>
        </a:xfrm>
      </p:grpSpPr>
      <p:sp>
        <p:nvSpPr>
          <p:cNvPr id="206" name="Google Shape;206;g14ba17092b2_0_396"/>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207" name="Google Shape;207;g14ba17092b2_0_39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8"/>
        <p:cNvGrpSpPr/>
        <p:nvPr/>
      </p:nvGrpSpPr>
      <p:grpSpPr>
        <a:xfrm>
          <a:off x="0" y="0"/>
          <a:ext cx="0" cy="0"/>
          <a:chOff x="0" y="0"/>
          <a:chExt cx="0" cy="0"/>
        </a:xfrm>
      </p:grpSpPr>
      <p:sp>
        <p:nvSpPr>
          <p:cNvPr id="209" name="Google Shape;209;g14ba17092b2_0_399"/>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210" name="Google Shape;210;g14ba17092b2_0_399"/>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211" name="Google Shape;211;g14ba17092b2_0_39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2589212" y="2058750"/>
            <a:ext cx="8915399"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1"/>
          <p:cNvSpPr txBox="1">
            <a:spLocks noGrp="1"/>
          </p:cNvSpPr>
          <p:nvPr>
            <p:ph type="body" idx="1"/>
          </p:nvPr>
        </p:nvSpPr>
        <p:spPr>
          <a:xfrm>
            <a:off x="2589212" y="3530129"/>
            <a:ext cx="8915399"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2000"/>
              <a:buNone/>
              <a:defRPr sz="20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55" name="Google Shape;55;p1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1"/>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1"/>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2"/>
        <p:cNvGrpSpPr/>
        <p:nvPr/>
      </p:nvGrpSpPr>
      <p:grpSpPr>
        <a:xfrm>
          <a:off x="0" y="0"/>
          <a:ext cx="0" cy="0"/>
          <a:chOff x="0" y="0"/>
          <a:chExt cx="0" cy="0"/>
        </a:xfrm>
      </p:grpSpPr>
      <p:sp>
        <p:nvSpPr>
          <p:cNvPr id="213" name="Google Shape;213;g14ba17092b2_0_40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8"/>
        <p:cNvGrpSpPr/>
        <p:nvPr/>
      </p:nvGrpSpPr>
      <p:grpSpPr>
        <a:xfrm>
          <a:off x="0" y="0"/>
          <a:ext cx="0" cy="0"/>
          <a:chOff x="0" y="0"/>
          <a:chExt cx="0" cy="0"/>
        </a:xfrm>
      </p:grpSpPr>
      <p:cxnSp>
        <p:nvCxnSpPr>
          <p:cNvPr id="219" name="Google Shape;219;g176981625c9_1_108"/>
          <p:cNvCxnSpPr/>
          <p:nvPr/>
        </p:nvCxnSpPr>
        <p:spPr>
          <a:xfrm>
            <a:off x="9343647" y="4235851"/>
            <a:ext cx="749700" cy="0"/>
          </a:xfrm>
          <a:prstGeom prst="straightConnector1">
            <a:avLst/>
          </a:prstGeom>
          <a:noFill/>
          <a:ln w="76200" cap="flat" cmpd="sng">
            <a:solidFill>
              <a:schemeClr val="lt2"/>
            </a:solidFill>
            <a:prstDash val="solid"/>
            <a:round/>
            <a:headEnd type="none" w="sm" len="sm"/>
            <a:tailEnd type="none" w="sm" len="sm"/>
          </a:ln>
        </p:spPr>
      </p:cxnSp>
      <p:cxnSp>
        <p:nvCxnSpPr>
          <p:cNvPr id="220" name="Google Shape;220;g176981625c9_1_108"/>
          <p:cNvCxnSpPr/>
          <p:nvPr/>
        </p:nvCxnSpPr>
        <p:spPr>
          <a:xfrm>
            <a:off x="2100047" y="4211003"/>
            <a:ext cx="749700" cy="0"/>
          </a:xfrm>
          <a:prstGeom prst="straightConnector1">
            <a:avLst/>
          </a:prstGeom>
          <a:noFill/>
          <a:ln w="76200" cap="flat" cmpd="sng">
            <a:solidFill>
              <a:schemeClr val="lt2"/>
            </a:solidFill>
            <a:prstDash val="solid"/>
            <a:round/>
            <a:headEnd type="none" w="sm" len="sm"/>
            <a:tailEnd type="none" w="sm" len="sm"/>
          </a:ln>
        </p:spPr>
      </p:cxnSp>
      <p:grpSp>
        <p:nvGrpSpPr>
          <p:cNvPr id="221" name="Google Shape;221;g176981625c9_1_108"/>
          <p:cNvGrpSpPr/>
          <p:nvPr/>
        </p:nvGrpSpPr>
        <p:grpSpPr>
          <a:xfrm>
            <a:off x="1338859" y="1362666"/>
            <a:ext cx="9515557" cy="203195"/>
            <a:chOff x="1346429" y="1011300"/>
            <a:chExt cx="6452100" cy="152400"/>
          </a:xfrm>
        </p:grpSpPr>
        <p:cxnSp>
          <p:nvCxnSpPr>
            <p:cNvPr id="222" name="Google Shape;222;g176981625c9_1_108"/>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223" name="Google Shape;223;g176981625c9_1_108"/>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224" name="Google Shape;224;g176981625c9_1_108"/>
          <p:cNvGrpSpPr/>
          <p:nvPr/>
        </p:nvGrpSpPr>
        <p:grpSpPr>
          <a:xfrm>
            <a:off x="1338868" y="5292001"/>
            <a:ext cx="9515557" cy="203195"/>
            <a:chOff x="1346435" y="3969088"/>
            <a:chExt cx="6452100" cy="152400"/>
          </a:xfrm>
        </p:grpSpPr>
        <p:cxnSp>
          <p:nvCxnSpPr>
            <p:cNvPr id="225" name="Google Shape;225;g176981625c9_1_108"/>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226" name="Google Shape;226;g176981625c9_1_108"/>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227" name="Google Shape;227;g176981625c9_1_108"/>
          <p:cNvSpPr txBox="1">
            <a:spLocks noGrp="1"/>
          </p:cNvSpPr>
          <p:nvPr>
            <p:ph type="ctrTitle"/>
          </p:nvPr>
        </p:nvSpPr>
        <p:spPr>
          <a:xfrm>
            <a:off x="1338867" y="2335685"/>
            <a:ext cx="9515700" cy="1363200"/>
          </a:xfrm>
          <a:prstGeom prst="rect">
            <a:avLst/>
          </a:prstGeom>
          <a:noFill/>
          <a:ln>
            <a:noFill/>
          </a:ln>
        </p:spPr>
        <p:txBody>
          <a:bodyPr spcFirstLastPara="1" wrap="square" lIns="121900" tIns="121900" rIns="121900" bIns="121900" anchor="b" anchorCtr="0">
            <a:normAutofit/>
          </a:bodyPr>
          <a:lstStyle>
            <a:lvl1pPr lvl="0" algn="ctr" rtl="0">
              <a:lnSpc>
                <a:spcPct val="100000"/>
              </a:lnSpc>
              <a:spcBef>
                <a:spcPts val="0"/>
              </a:spcBef>
              <a:spcAft>
                <a:spcPts val="0"/>
              </a:spcAft>
              <a:buSzPts val="7200"/>
              <a:buNone/>
              <a:defRPr sz="7200"/>
            </a:lvl1pPr>
            <a:lvl2pPr lvl="1" algn="ctr" rtl="0">
              <a:lnSpc>
                <a:spcPct val="100000"/>
              </a:lnSpc>
              <a:spcBef>
                <a:spcPts val="0"/>
              </a:spcBef>
              <a:spcAft>
                <a:spcPts val="0"/>
              </a:spcAft>
              <a:buSzPts val="7200"/>
              <a:buNone/>
              <a:defRPr sz="7200"/>
            </a:lvl2pPr>
            <a:lvl3pPr lvl="2" algn="ctr" rtl="0">
              <a:lnSpc>
                <a:spcPct val="100000"/>
              </a:lnSpc>
              <a:spcBef>
                <a:spcPts val="0"/>
              </a:spcBef>
              <a:spcAft>
                <a:spcPts val="0"/>
              </a:spcAft>
              <a:buSzPts val="7200"/>
              <a:buNone/>
              <a:defRPr sz="7200"/>
            </a:lvl3pPr>
            <a:lvl4pPr lvl="3" algn="ctr" rtl="0">
              <a:lnSpc>
                <a:spcPct val="100000"/>
              </a:lnSpc>
              <a:spcBef>
                <a:spcPts val="0"/>
              </a:spcBef>
              <a:spcAft>
                <a:spcPts val="0"/>
              </a:spcAft>
              <a:buSzPts val="7200"/>
              <a:buNone/>
              <a:defRPr sz="7200"/>
            </a:lvl4pPr>
            <a:lvl5pPr lvl="4" algn="ctr" rtl="0">
              <a:lnSpc>
                <a:spcPct val="100000"/>
              </a:lnSpc>
              <a:spcBef>
                <a:spcPts val="0"/>
              </a:spcBef>
              <a:spcAft>
                <a:spcPts val="0"/>
              </a:spcAft>
              <a:buSzPts val="7200"/>
              <a:buNone/>
              <a:defRPr sz="7200"/>
            </a:lvl5pPr>
            <a:lvl6pPr lvl="5" algn="ctr" rtl="0">
              <a:lnSpc>
                <a:spcPct val="100000"/>
              </a:lnSpc>
              <a:spcBef>
                <a:spcPts val="0"/>
              </a:spcBef>
              <a:spcAft>
                <a:spcPts val="0"/>
              </a:spcAft>
              <a:buSzPts val="7200"/>
              <a:buNone/>
              <a:defRPr sz="7200"/>
            </a:lvl6pPr>
            <a:lvl7pPr lvl="6" algn="ctr" rtl="0">
              <a:lnSpc>
                <a:spcPct val="100000"/>
              </a:lnSpc>
              <a:spcBef>
                <a:spcPts val="0"/>
              </a:spcBef>
              <a:spcAft>
                <a:spcPts val="0"/>
              </a:spcAft>
              <a:buSzPts val="7200"/>
              <a:buNone/>
              <a:defRPr sz="7200"/>
            </a:lvl7pPr>
            <a:lvl8pPr lvl="7" algn="ctr" rtl="0">
              <a:lnSpc>
                <a:spcPct val="100000"/>
              </a:lnSpc>
              <a:spcBef>
                <a:spcPts val="0"/>
              </a:spcBef>
              <a:spcAft>
                <a:spcPts val="0"/>
              </a:spcAft>
              <a:buSzPts val="7200"/>
              <a:buNone/>
              <a:defRPr sz="7200"/>
            </a:lvl8pPr>
            <a:lvl9pPr lvl="8" algn="ctr" rtl="0">
              <a:lnSpc>
                <a:spcPct val="100000"/>
              </a:lnSpc>
              <a:spcBef>
                <a:spcPts val="0"/>
              </a:spcBef>
              <a:spcAft>
                <a:spcPts val="0"/>
              </a:spcAft>
              <a:buSzPts val="7200"/>
              <a:buNone/>
              <a:defRPr sz="7200"/>
            </a:lvl9pPr>
          </a:lstStyle>
          <a:p>
            <a:endParaRPr/>
          </a:p>
        </p:txBody>
      </p:sp>
      <p:sp>
        <p:nvSpPr>
          <p:cNvPr id="228" name="Google Shape;228;g176981625c9_1_108"/>
          <p:cNvSpPr txBox="1">
            <a:spLocks noGrp="1"/>
          </p:cNvSpPr>
          <p:nvPr>
            <p:ph type="subTitle" idx="1"/>
          </p:nvPr>
        </p:nvSpPr>
        <p:spPr>
          <a:xfrm>
            <a:off x="2849633" y="3800052"/>
            <a:ext cx="6494100" cy="1056900"/>
          </a:xfrm>
          <a:prstGeom prst="rect">
            <a:avLst/>
          </a:prstGeom>
          <a:noFill/>
          <a:ln>
            <a:noFill/>
          </a:ln>
        </p:spPr>
        <p:txBody>
          <a:bodyPr spcFirstLastPara="1" wrap="square" lIns="121900" tIns="121900" rIns="121900" bIns="121900" anchor="t" anchorCtr="0">
            <a:normAutofit/>
          </a:bodyPr>
          <a:lstStyle>
            <a:lvl1pPr lvl="0" algn="ctr" rtl="0">
              <a:lnSpc>
                <a:spcPct val="100000"/>
              </a:lnSpc>
              <a:spcBef>
                <a:spcPts val="0"/>
              </a:spcBef>
              <a:spcAft>
                <a:spcPts val="0"/>
              </a:spcAft>
              <a:buSzPts val="3200"/>
              <a:buNone/>
              <a:defRPr sz="3200"/>
            </a:lvl1pPr>
            <a:lvl2pPr lvl="1" algn="ctr" rtl="0">
              <a:lnSpc>
                <a:spcPct val="100000"/>
              </a:lnSpc>
              <a:spcBef>
                <a:spcPts val="0"/>
              </a:spcBef>
              <a:spcAft>
                <a:spcPts val="0"/>
              </a:spcAft>
              <a:buSzPts val="3200"/>
              <a:buNone/>
              <a:defRPr sz="3200"/>
            </a:lvl2pPr>
            <a:lvl3pPr lvl="2" algn="ctr" rtl="0">
              <a:lnSpc>
                <a:spcPct val="100000"/>
              </a:lnSpc>
              <a:spcBef>
                <a:spcPts val="0"/>
              </a:spcBef>
              <a:spcAft>
                <a:spcPts val="0"/>
              </a:spcAft>
              <a:buSzPts val="3200"/>
              <a:buNone/>
              <a:defRPr sz="3200"/>
            </a:lvl3pPr>
            <a:lvl4pPr lvl="3" algn="ctr" rtl="0">
              <a:lnSpc>
                <a:spcPct val="100000"/>
              </a:lnSpc>
              <a:spcBef>
                <a:spcPts val="0"/>
              </a:spcBef>
              <a:spcAft>
                <a:spcPts val="0"/>
              </a:spcAft>
              <a:buSzPts val="3200"/>
              <a:buNone/>
              <a:defRPr sz="3200"/>
            </a:lvl4pPr>
            <a:lvl5pPr lvl="4" algn="ctr" rtl="0">
              <a:lnSpc>
                <a:spcPct val="100000"/>
              </a:lnSpc>
              <a:spcBef>
                <a:spcPts val="0"/>
              </a:spcBef>
              <a:spcAft>
                <a:spcPts val="0"/>
              </a:spcAft>
              <a:buSzPts val="3200"/>
              <a:buNone/>
              <a:defRPr sz="3200"/>
            </a:lvl5pPr>
            <a:lvl6pPr lvl="5" algn="ctr" rtl="0">
              <a:lnSpc>
                <a:spcPct val="100000"/>
              </a:lnSpc>
              <a:spcBef>
                <a:spcPts val="0"/>
              </a:spcBef>
              <a:spcAft>
                <a:spcPts val="0"/>
              </a:spcAft>
              <a:buSzPts val="3200"/>
              <a:buNone/>
              <a:defRPr sz="3200"/>
            </a:lvl6pPr>
            <a:lvl7pPr lvl="6" algn="ctr" rtl="0">
              <a:lnSpc>
                <a:spcPct val="100000"/>
              </a:lnSpc>
              <a:spcBef>
                <a:spcPts val="0"/>
              </a:spcBef>
              <a:spcAft>
                <a:spcPts val="0"/>
              </a:spcAft>
              <a:buSzPts val="3200"/>
              <a:buNone/>
              <a:defRPr sz="3200"/>
            </a:lvl7pPr>
            <a:lvl8pPr lvl="7" algn="ctr" rtl="0">
              <a:lnSpc>
                <a:spcPct val="100000"/>
              </a:lnSpc>
              <a:spcBef>
                <a:spcPts val="0"/>
              </a:spcBef>
              <a:spcAft>
                <a:spcPts val="0"/>
              </a:spcAft>
              <a:buSzPts val="3200"/>
              <a:buNone/>
              <a:defRPr sz="3200"/>
            </a:lvl8pPr>
            <a:lvl9pPr lvl="8" algn="ctr" rtl="0">
              <a:lnSpc>
                <a:spcPct val="100000"/>
              </a:lnSpc>
              <a:spcBef>
                <a:spcPts val="0"/>
              </a:spcBef>
              <a:spcAft>
                <a:spcPts val="0"/>
              </a:spcAft>
              <a:buSzPts val="3200"/>
              <a:buNone/>
              <a:defRPr sz="3200"/>
            </a:lvl9pPr>
          </a:lstStyle>
          <a:p>
            <a:endParaRPr/>
          </a:p>
        </p:txBody>
      </p:sp>
      <p:sp>
        <p:nvSpPr>
          <p:cNvPr id="229" name="Google Shape;229;g176981625c9_1_10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0"/>
        <p:cNvGrpSpPr/>
        <p:nvPr/>
      </p:nvGrpSpPr>
      <p:grpSpPr>
        <a:xfrm>
          <a:off x="0" y="0"/>
          <a:ext cx="0" cy="0"/>
          <a:chOff x="0" y="0"/>
          <a:chExt cx="0" cy="0"/>
        </a:xfrm>
      </p:grpSpPr>
      <p:sp>
        <p:nvSpPr>
          <p:cNvPr id="231" name="Google Shape;231;g176981625c9_1_120"/>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4800"/>
              <a:buNone/>
              <a:defRPr/>
            </a:lvl1pPr>
            <a:lvl2pPr lvl="1" algn="l" rtl="0">
              <a:lnSpc>
                <a:spcPct val="100000"/>
              </a:lnSpc>
              <a:spcBef>
                <a:spcPts val="0"/>
              </a:spcBef>
              <a:spcAft>
                <a:spcPts val="0"/>
              </a:spcAft>
              <a:buSzPts val="4800"/>
              <a:buNone/>
              <a:defRPr/>
            </a:lvl2pPr>
            <a:lvl3pPr lvl="2" algn="l" rtl="0">
              <a:lnSpc>
                <a:spcPct val="100000"/>
              </a:lnSpc>
              <a:spcBef>
                <a:spcPts val="0"/>
              </a:spcBef>
              <a:spcAft>
                <a:spcPts val="0"/>
              </a:spcAft>
              <a:buSzPts val="4800"/>
              <a:buNone/>
              <a:defRPr/>
            </a:lvl3pPr>
            <a:lvl4pPr lvl="3" algn="l" rtl="0">
              <a:lnSpc>
                <a:spcPct val="100000"/>
              </a:lnSpc>
              <a:spcBef>
                <a:spcPts val="0"/>
              </a:spcBef>
              <a:spcAft>
                <a:spcPts val="0"/>
              </a:spcAft>
              <a:buSzPts val="4800"/>
              <a:buNone/>
              <a:defRPr/>
            </a:lvl4pPr>
            <a:lvl5pPr lvl="4" algn="l" rtl="0">
              <a:lnSpc>
                <a:spcPct val="100000"/>
              </a:lnSpc>
              <a:spcBef>
                <a:spcPts val="0"/>
              </a:spcBef>
              <a:spcAft>
                <a:spcPts val="0"/>
              </a:spcAft>
              <a:buSzPts val="4800"/>
              <a:buNone/>
              <a:defRPr/>
            </a:lvl5pPr>
            <a:lvl6pPr lvl="5" algn="l" rtl="0">
              <a:lnSpc>
                <a:spcPct val="100000"/>
              </a:lnSpc>
              <a:spcBef>
                <a:spcPts val="0"/>
              </a:spcBef>
              <a:spcAft>
                <a:spcPts val="0"/>
              </a:spcAft>
              <a:buSzPts val="4800"/>
              <a:buNone/>
              <a:defRPr/>
            </a:lvl6pPr>
            <a:lvl7pPr lvl="6" algn="l" rtl="0">
              <a:lnSpc>
                <a:spcPct val="100000"/>
              </a:lnSpc>
              <a:spcBef>
                <a:spcPts val="0"/>
              </a:spcBef>
              <a:spcAft>
                <a:spcPts val="0"/>
              </a:spcAft>
              <a:buSzPts val="4800"/>
              <a:buNone/>
              <a:defRPr/>
            </a:lvl7pPr>
            <a:lvl8pPr lvl="7" algn="l" rtl="0">
              <a:lnSpc>
                <a:spcPct val="100000"/>
              </a:lnSpc>
              <a:spcBef>
                <a:spcPts val="0"/>
              </a:spcBef>
              <a:spcAft>
                <a:spcPts val="0"/>
              </a:spcAft>
              <a:buSzPts val="4800"/>
              <a:buNone/>
              <a:defRPr/>
            </a:lvl8pPr>
            <a:lvl9pPr lvl="8" algn="l" rtl="0">
              <a:lnSpc>
                <a:spcPct val="100000"/>
              </a:lnSpc>
              <a:spcBef>
                <a:spcPts val="0"/>
              </a:spcBef>
              <a:spcAft>
                <a:spcPts val="0"/>
              </a:spcAft>
              <a:buSzPts val="4800"/>
              <a:buNone/>
              <a:defRPr/>
            </a:lvl9pPr>
          </a:lstStyle>
          <a:p>
            <a:endParaRPr/>
          </a:p>
        </p:txBody>
      </p:sp>
      <p:sp>
        <p:nvSpPr>
          <p:cNvPr id="232" name="Google Shape;232;g176981625c9_1_120"/>
          <p:cNvSpPr txBox="1">
            <a:spLocks noGrp="1"/>
          </p:cNvSpPr>
          <p:nvPr>
            <p:ph type="body" idx="1"/>
          </p:nvPr>
        </p:nvSpPr>
        <p:spPr>
          <a:xfrm>
            <a:off x="415600" y="1688233"/>
            <a:ext cx="5333100" cy="4403700"/>
          </a:xfrm>
          <a:prstGeom prst="rect">
            <a:avLst/>
          </a:prstGeom>
          <a:noFill/>
          <a:ln>
            <a:noFill/>
          </a:ln>
        </p:spPr>
        <p:txBody>
          <a:bodyPr spcFirstLastPara="1" wrap="square" lIns="121900" tIns="121900" rIns="121900" bIns="121900" anchor="t" anchorCtr="0">
            <a:norm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233" name="Google Shape;233;g176981625c9_1_120"/>
          <p:cNvSpPr txBox="1">
            <a:spLocks noGrp="1"/>
          </p:cNvSpPr>
          <p:nvPr>
            <p:ph type="body" idx="2"/>
          </p:nvPr>
        </p:nvSpPr>
        <p:spPr>
          <a:xfrm>
            <a:off x="6443200" y="1688233"/>
            <a:ext cx="5333100" cy="4403700"/>
          </a:xfrm>
          <a:prstGeom prst="rect">
            <a:avLst/>
          </a:prstGeom>
          <a:noFill/>
          <a:ln>
            <a:noFill/>
          </a:ln>
        </p:spPr>
        <p:txBody>
          <a:bodyPr spcFirstLastPara="1" wrap="square" lIns="121900" tIns="121900" rIns="121900" bIns="121900" anchor="t" anchorCtr="0">
            <a:norm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234" name="Google Shape;234;g176981625c9_1_12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5"/>
        <p:cNvGrpSpPr/>
        <p:nvPr/>
      </p:nvGrpSpPr>
      <p:grpSpPr>
        <a:xfrm>
          <a:off x="0" y="0"/>
          <a:ext cx="0" cy="0"/>
          <a:chOff x="0" y="0"/>
          <a:chExt cx="0" cy="0"/>
        </a:xfrm>
      </p:grpSpPr>
      <p:sp>
        <p:nvSpPr>
          <p:cNvPr id="236" name="Google Shape;236;g176981625c9_1_125"/>
          <p:cNvSpPr/>
          <p:nvPr/>
        </p:nvSpPr>
        <p:spPr>
          <a:xfrm>
            <a:off x="-100" y="6727600"/>
            <a:ext cx="12192000" cy="1305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7" name="Google Shape;237;g176981625c9_1_125"/>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4800"/>
              <a:buNone/>
              <a:defRPr/>
            </a:lvl1pPr>
            <a:lvl2pPr lvl="1" algn="l" rtl="0">
              <a:lnSpc>
                <a:spcPct val="100000"/>
              </a:lnSpc>
              <a:spcBef>
                <a:spcPts val="0"/>
              </a:spcBef>
              <a:spcAft>
                <a:spcPts val="0"/>
              </a:spcAft>
              <a:buSzPts val="4800"/>
              <a:buNone/>
              <a:defRPr/>
            </a:lvl2pPr>
            <a:lvl3pPr lvl="2" algn="l" rtl="0">
              <a:lnSpc>
                <a:spcPct val="100000"/>
              </a:lnSpc>
              <a:spcBef>
                <a:spcPts val="0"/>
              </a:spcBef>
              <a:spcAft>
                <a:spcPts val="0"/>
              </a:spcAft>
              <a:buSzPts val="4800"/>
              <a:buNone/>
              <a:defRPr/>
            </a:lvl3pPr>
            <a:lvl4pPr lvl="3" algn="l" rtl="0">
              <a:lnSpc>
                <a:spcPct val="100000"/>
              </a:lnSpc>
              <a:spcBef>
                <a:spcPts val="0"/>
              </a:spcBef>
              <a:spcAft>
                <a:spcPts val="0"/>
              </a:spcAft>
              <a:buSzPts val="4800"/>
              <a:buNone/>
              <a:defRPr/>
            </a:lvl4pPr>
            <a:lvl5pPr lvl="4" algn="l" rtl="0">
              <a:lnSpc>
                <a:spcPct val="100000"/>
              </a:lnSpc>
              <a:spcBef>
                <a:spcPts val="0"/>
              </a:spcBef>
              <a:spcAft>
                <a:spcPts val="0"/>
              </a:spcAft>
              <a:buSzPts val="4800"/>
              <a:buNone/>
              <a:defRPr/>
            </a:lvl5pPr>
            <a:lvl6pPr lvl="5" algn="l" rtl="0">
              <a:lnSpc>
                <a:spcPct val="100000"/>
              </a:lnSpc>
              <a:spcBef>
                <a:spcPts val="0"/>
              </a:spcBef>
              <a:spcAft>
                <a:spcPts val="0"/>
              </a:spcAft>
              <a:buSzPts val="4800"/>
              <a:buNone/>
              <a:defRPr/>
            </a:lvl6pPr>
            <a:lvl7pPr lvl="6" algn="l" rtl="0">
              <a:lnSpc>
                <a:spcPct val="100000"/>
              </a:lnSpc>
              <a:spcBef>
                <a:spcPts val="0"/>
              </a:spcBef>
              <a:spcAft>
                <a:spcPts val="0"/>
              </a:spcAft>
              <a:buSzPts val="4800"/>
              <a:buNone/>
              <a:defRPr/>
            </a:lvl7pPr>
            <a:lvl8pPr lvl="7" algn="l" rtl="0">
              <a:lnSpc>
                <a:spcPct val="100000"/>
              </a:lnSpc>
              <a:spcBef>
                <a:spcPts val="0"/>
              </a:spcBef>
              <a:spcAft>
                <a:spcPts val="0"/>
              </a:spcAft>
              <a:buSzPts val="4800"/>
              <a:buNone/>
              <a:defRPr/>
            </a:lvl8pPr>
            <a:lvl9pPr lvl="8" algn="l" rtl="0">
              <a:lnSpc>
                <a:spcPct val="100000"/>
              </a:lnSpc>
              <a:spcBef>
                <a:spcPts val="0"/>
              </a:spcBef>
              <a:spcAft>
                <a:spcPts val="0"/>
              </a:spcAft>
              <a:buSzPts val="4800"/>
              <a:buNone/>
              <a:defRPr/>
            </a:lvl9pPr>
          </a:lstStyle>
          <a:p>
            <a:endParaRPr/>
          </a:p>
        </p:txBody>
      </p:sp>
      <p:sp>
        <p:nvSpPr>
          <p:cNvPr id="238" name="Google Shape;238;g176981625c9_1_125"/>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rm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239" name="Google Shape;239;g176981625c9_1_12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0"/>
        <p:cNvGrpSpPr/>
        <p:nvPr/>
      </p:nvGrpSpPr>
      <p:grpSpPr>
        <a:xfrm>
          <a:off x="0" y="0"/>
          <a:ext cx="0" cy="0"/>
          <a:chOff x="0" y="0"/>
          <a:chExt cx="0" cy="0"/>
        </a:xfrm>
      </p:grpSpPr>
      <p:sp>
        <p:nvSpPr>
          <p:cNvPr id="241" name="Google Shape;241;g176981625c9_1_130"/>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4800"/>
              <a:buNone/>
              <a:defRPr/>
            </a:lvl1pPr>
            <a:lvl2pPr lvl="1" algn="l" rtl="0">
              <a:lnSpc>
                <a:spcPct val="100000"/>
              </a:lnSpc>
              <a:spcBef>
                <a:spcPts val="0"/>
              </a:spcBef>
              <a:spcAft>
                <a:spcPts val="0"/>
              </a:spcAft>
              <a:buSzPts val="4800"/>
              <a:buNone/>
              <a:defRPr/>
            </a:lvl2pPr>
            <a:lvl3pPr lvl="2" algn="l" rtl="0">
              <a:lnSpc>
                <a:spcPct val="100000"/>
              </a:lnSpc>
              <a:spcBef>
                <a:spcPts val="0"/>
              </a:spcBef>
              <a:spcAft>
                <a:spcPts val="0"/>
              </a:spcAft>
              <a:buSzPts val="4800"/>
              <a:buNone/>
              <a:defRPr/>
            </a:lvl3pPr>
            <a:lvl4pPr lvl="3" algn="l" rtl="0">
              <a:lnSpc>
                <a:spcPct val="100000"/>
              </a:lnSpc>
              <a:spcBef>
                <a:spcPts val="0"/>
              </a:spcBef>
              <a:spcAft>
                <a:spcPts val="0"/>
              </a:spcAft>
              <a:buSzPts val="4800"/>
              <a:buNone/>
              <a:defRPr/>
            </a:lvl4pPr>
            <a:lvl5pPr lvl="4" algn="l" rtl="0">
              <a:lnSpc>
                <a:spcPct val="100000"/>
              </a:lnSpc>
              <a:spcBef>
                <a:spcPts val="0"/>
              </a:spcBef>
              <a:spcAft>
                <a:spcPts val="0"/>
              </a:spcAft>
              <a:buSzPts val="4800"/>
              <a:buNone/>
              <a:defRPr/>
            </a:lvl5pPr>
            <a:lvl6pPr lvl="5" algn="l" rtl="0">
              <a:lnSpc>
                <a:spcPct val="100000"/>
              </a:lnSpc>
              <a:spcBef>
                <a:spcPts val="0"/>
              </a:spcBef>
              <a:spcAft>
                <a:spcPts val="0"/>
              </a:spcAft>
              <a:buSzPts val="4800"/>
              <a:buNone/>
              <a:defRPr/>
            </a:lvl6pPr>
            <a:lvl7pPr lvl="6" algn="l" rtl="0">
              <a:lnSpc>
                <a:spcPct val="100000"/>
              </a:lnSpc>
              <a:spcBef>
                <a:spcPts val="0"/>
              </a:spcBef>
              <a:spcAft>
                <a:spcPts val="0"/>
              </a:spcAft>
              <a:buSzPts val="4800"/>
              <a:buNone/>
              <a:defRPr/>
            </a:lvl7pPr>
            <a:lvl8pPr lvl="7" algn="l" rtl="0">
              <a:lnSpc>
                <a:spcPct val="100000"/>
              </a:lnSpc>
              <a:spcBef>
                <a:spcPts val="0"/>
              </a:spcBef>
              <a:spcAft>
                <a:spcPts val="0"/>
              </a:spcAft>
              <a:buSzPts val="4800"/>
              <a:buNone/>
              <a:defRPr/>
            </a:lvl8pPr>
            <a:lvl9pPr lvl="8" algn="l" rtl="0">
              <a:lnSpc>
                <a:spcPct val="100000"/>
              </a:lnSpc>
              <a:spcBef>
                <a:spcPts val="0"/>
              </a:spcBef>
              <a:spcAft>
                <a:spcPts val="0"/>
              </a:spcAft>
              <a:buSzPts val="4800"/>
              <a:buNone/>
              <a:defRPr/>
            </a:lvl9pPr>
          </a:lstStyle>
          <a:p>
            <a:endParaRPr/>
          </a:p>
        </p:txBody>
      </p:sp>
      <p:sp>
        <p:nvSpPr>
          <p:cNvPr id="242" name="Google Shape;242;g176981625c9_1_13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3"/>
        <p:cNvGrpSpPr/>
        <p:nvPr/>
      </p:nvGrpSpPr>
      <p:grpSpPr>
        <a:xfrm>
          <a:off x="0" y="0"/>
          <a:ext cx="0" cy="0"/>
          <a:chOff x="0" y="0"/>
          <a:chExt cx="0" cy="0"/>
        </a:xfrm>
      </p:grpSpPr>
      <p:sp>
        <p:nvSpPr>
          <p:cNvPr id="244" name="Google Shape;244;g176981625c9_1_133"/>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rtl="0">
              <a:lnSpc>
                <a:spcPct val="100000"/>
              </a:lnSpc>
              <a:spcBef>
                <a:spcPts val="0"/>
              </a:spcBef>
              <a:spcAft>
                <a:spcPts val="0"/>
              </a:spcAft>
              <a:buSzPts val="3200"/>
              <a:buNone/>
              <a:defRPr sz="3200"/>
            </a:lvl1pPr>
            <a:lvl2pPr lvl="1" algn="l" rtl="0">
              <a:lnSpc>
                <a:spcPct val="100000"/>
              </a:lnSpc>
              <a:spcBef>
                <a:spcPts val="0"/>
              </a:spcBef>
              <a:spcAft>
                <a:spcPts val="0"/>
              </a:spcAft>
              <a:buSzPts val="3200"/>
              <a:buNone/>
              <a:defRPr sz="3200"/>
            </a:lvl2pPr>
            <a:lvl3pPr lvl="2" algn="l" rtl="0">
              <a:lnSpc>
                <a:spcPct val="100000"/>
              </a:lnSpc>
              <a:spcBef>
                <a:spcPts val="0"/>
              </a:spcBef>
              <a:spcAft>
                <a:spcPts val="0"/>
              </a:spcAft>
              <a:buSzPts val="3200"/>
              <a:buNone/>
              <a:defRPr sz="3200"/>
            </a:lvl3pPr>
            <a:lvl4pPr lvl="3" algn="l" rtl="0">
              <a:lnSpc>
                <a:spcPct val="100000"/>
              </a:lnSpc>
              <a:spcBef>
                <a:spcPts val="0"/>
              </a:spcBef>
              <a:spcAft>
                <a:spcPts val="0"/>
              </a:spcAft>
              <a:buSzPts val="3200"/>
              <a:buNone/>
              <a:defRPr sz="3200"/>
            </a:lvl4pPr>
            <a:lvl5pPr lvl="4" algn="l" rtl="0">
              <a:lnSpc>
                <a:spcPct val="100000"/>
              </a:lnSpc>
              <a:spcBef>
                <a:spcPts val="0"/>
              </a:spcBef>
              <a:spcAft>
                <a:spcPts val="0"/>
              </a:spcAft>
              <a:buSzPts val="3200"/>
              <a:buNone/>
              <a:defRPr sz="3200"/>
            </a:lvl5pPr>
            <a:lvl6pPr lvl="5" algn="l" rtl="0">
              <a:lnSpc>
                <a:spcPct val="100000"/>
              </a:lnSpc>
              <a:spcBef>
                <a:spcPts val="0"/>
              </a:spcBef>
              <a:spcAft>
                <a:spcPts val="0"/>
              </a:spcAft>
              <a:buSzPts val="3200"/>
              <a:buNone/>
              <a:defRPr sz="3200"/>
            </a:lvl6pPr>
            <a:lvl7pPr lvl="6" algn="l" rtl="0">
              <a:lnSpc>
                <a:spcPct val="100000"/>
              </a:lnSpc>
              <a:spcBef>
                <a:spcPts val="0"/>
              </a:spcBef>
              <a:spcAft>
                <a:spcPts val="0"/>
              </a:spcAft>
              <a:buSzPts val="3200"/>
              <a:buNone/>
              <a:defRPr sz="3200"/>
            </a:lvl7pPr>
            <a:lvl8pPr lvl="7" algn="l" rtl="0">
              <a:lnSpc>
                <a:spcPct val="100000"/>
              </a:lnSpc>
              <a:spcBef>
                <a:spcPts val="0"/>
              </a:spcBef>
              <a:spcAft>
                <a:spcPts val="0"/>
              </a:spcAft>
              <a:buSzPts val="3200"/>
              <a:buNone/>
              <a:defRPr sz="3200"/>
            </a:lvl8pPr>
            <a:lvl9pPr lvl="8" algn="l" rtl="0">
              <a:lnSpc>
                <a:spcPct val="100000"/>
              </a:lnSpc>
              <a:spcBef>
                <a:spcPts val="0"/>
              </a:spcBef>
              <a:spcAft>
                <a:spcPts val="0"/>
              </a:spcAft>
              <a:buSzPts val="3200"/>
              <a:buNone/>
              <a:defRPr sz="3200"/>
            </a:lvl9pPr>
          </a:lstStyle>
          <a:p>
            <a:endParaRPr/>
          </a:p>
        </p:txBody>
      </p:sp>
      <p:sp>
        <p:nvSpPr>
          <p:cNvPr id="245" name="Google Shape;245;g176981625c9_1_133"/>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rtl="0">
              <a:lnSpc>
                <a:spcPct val="115000"/>
              </a:lnSpc>
              <a:spcBef>
                <a:spcPts val="0"/>
              </a:spcBef>
              <a:spcAft>
                <a:spcPts val="0"/>
              </a:spcAft>
              <a:buSzPts val="1600"/>
              <a:buChar char="●"/>
              <a:defRPr sz="16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246" name="Google Shape;246;g176981625c9_1_13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7"/>
        <p:cNvGrpSpPr/>
        <p:nvPr/>
      </p:nvGrpSpPr>
      <p:grpSpPr>
        <a:xfrm>
          <a:off x="0" y="0"/>
          <a:ext cx="0" cy="0"/>
          <a:chOff x="0" y="0"/>
          <a:chExt cx="0" cy="0"/>
        </a:xfrm>
      </p:grpSpPr>
      <p:sp>
        <p:nvSpPr>
          <p:cNvPr id="248" name="Google Shape;248;g176981625c9_1_137"/>
          <p:cNvSpPr txBox="1">
            <a:spLocks noGrp="1"/>
          </p:cNvSpPr>
          <p:nvPr>
            <p:ph type="title"/>
          </p:nvPr>
        </p:nvSpPr>
        <p:spPr>
          <a:xfrm>
            <a:off x="653667" y="701800"/>
            <a:ext cx="7484700" cy="5454300"/>
          </a:xfrm>
          <a:prstGeom prst="rect">
            <a:avLst/>
          </a:prstGeom>
          <a:noFill/>
          <a:ln>
            <a:noFill/>
          </a:ln>
        </p:spPr>
        <p:txBody>
          <a:bodyPr spcFirstLastPara="1" wrap="square" lIns="121900" tIns="121900" rIns="121900" bIns="121900" anchor="ctr" anchorCtr="0">
            <a:normAutofit/>
          </a:bodyPr>
          <a:lstStyle>
            <a:lvl1pPr lvl="0" algn="l" rtl="0">
              <a:lnSpc>
                <a:spcPct val="100000"/>
              </a:lnSpc>
              <a:spcBef>
                <a:spcPts val="0"/>
              </a:spcBef>
              <a:spcAft>
                <a:spcPts val="0"/>
              </a:spcAft>
              <a:buClr>
                <a:schemeClr val="dk2"/>
              </a:buClr>
              <a:buSzPts val="7200"/>
              <a:buNone/>
              <a:defRPr sz="7200" b="0">
                <a:solidFill>
                  <a:schemeClr val="dk2"/>
                </a:solidFill>
              </a:defRPr>
            </a:lvl1pPr>
            <a:lvl2pPr lvl="1" algn="l" rtl="0">
              <a:lnSpc>
                <a:spcPct val="100000"/>
              </a:lnSpc>
              <a:spcBef>
                <a:spcPts val="0"/>
              </a:spcBef>
              <a:spcAft>
                <a:spcPts val="0"/>
              </a:spcAft>
              <a:buClr>
                <a:schemeClr val="dk2"/>
              </a:buClr>
              <a:buSzPts val="7200"/>
              <a:buNone/>
              <a:defRPr sz="7200" b="0">
                <a:solidFill>
                  <a:schemeClr val="dk2"/>
                </a:solidFill>
              </a:defRPr>
            </a:lvl2pPr>
            <a:lvl3pPr lvl="2" algn="l" rtl="0">
              <a:lnSpc>
                <a:spcPct val="100000"/>
              </a:lnSpc>
              <a:spcBef>
                <a:spcPts val="0"/>
              </a:spcBef>
              <a:spcAft>
                <a:spcPts val="0"/>
              </a:spcAft>
              <a:buClr>
                <a:schemeClr val="dk2"/>
              </a:buClr>
              <a:buSzPts val="7200"/>
              <a:buNone/>
              <a:defRPr sz="7200" b="0">
                <a:solidFill>
                  <a:schemeClr val="dk2"/>
                </a:solidFill>
              </a:defRPr>
            </a:lvl3pPr>
            <a:lvl4pPr lvl="3" algn="l" rtl="0">
              <a:lnSpc>
                <a:spcPct val="100000"/>
              </a:lnSpc>
              <a:spcBef>
                <a:spcPts val="0"/>
              </a:spcBef>
              <a:spcAft>
                <a:spcPts val="0"/>
              </a:spcAft>
              <a:buClr>
                <a:schemeClr val="dk2"/>
              </a:buClr>
              <a:buSzPts val="7200"/>
              <a:buNone/>
              <a:defRPr sz="7200" b="0">
                <a:solidFill>
                  <a:schemeClr val="dk2"/>
                </a:solidFill>
              </a:defRPr>
            </a:lvl4pPr>
            <a:lvl5pPr lvl="4" algn="l" rtl="0">
              <a:lnSpc>
                <a:spcPct val="100000"/>
              </a:lnSpc>
              <a:spcBef>
                <a:spcPts val="0"/>
              </a:spcBef>
              <a:spcAft>
                <a:spcPts val="0"/>
              </a:spcAft>
              <a:buClr>
                <a:schemeClr val="dk2"/>
              </a:buClr>
              <a:buSzPts val="7200"/>
              <a:buNone/>
              <a:defRPr sz="7200" b="0">
                <a:solidFill>
                  <a:schemeClr val="dk2"/>
                </a:solidFill>
              </a:defRPr>
            </a:lvl5pPr>
            <a:lvl6pPr lvl="5" algn="l" rtl="0">
              <a:lnSpc>
                <a:spcPct val="100000"/>
              </a:lnSpc>
              <a:spcBef>
                <a:spcPts val="0"/>
              </a:spcBef>
              <a:spcAft>
                <a:spcPts val="0"/>
              </a:spcAft>
              <a:buClr>
                <a:schemeClr val="dk2"/>
              </a:buClr>
              <a:buSzPts val="7200"/>
              <a:buNone/>
              <a:defRPr sz="7200" b="0">
                <a:solidFill>
                  <a:schemeClr val="dk2"/>
                </a:solidFill>
              </a:defRPr>
            </a:lvl6pPr>
            <a:lvl7pPr lvl="6" algn="l" rtl="0">
              <a:lnSpc>
                <a:spcPct val="100000"/>
              </a:lnSpc>
              <a:spcBef>
                <a:spcPts val="0"/>
              </a:spcBef>
              <a:spcAft>
                <a:spcPts val="0"/>
              </a:spcAft>
              <a:buClr>
                <a:schemeClr val="dk2"/>
              </a:buClr>
              <a:buSzPts val="7200"/>
              <a:buNone/>
              <a:defRPr sz="7200" b="0">
                <a:solidFill>
                  <a:schemeClr val="dk2"/>
                </a:solidFill>
              </a:defRPr>
            </a:lvl7pPr>
            <a:lvl8pPr lvl="7" algn="l" rtl="0">
              <a:lnSpc>
                <a:spcPct val="100000"/>
              </a:lnSpc>
              <a:spcBef>
                <a:spcPts val="0"/>
              </a:spcBef>
              <a:spcAft>
                <a:spcPts val="0"/>
              </a:spcAft>
              <a:buClr>
                <a:schemeClr val="dk2"/>
              </a:buClr>
              <a:buSzPts val="7200"/>
              <a:buNone/>
              <a:defRPr sz="7200" b="0">
                <a:solidFill>
                  <a:schemeClr val="dk2"/>
                </a:solidFill>
              </a:defRPr>
            </a:lvl8pPr>
            <a:lvl9pPr lvl="8" algn="l" rtl="0">
              <a:lnSpc>
                <a:spcPct val="100000"/>
              </a:lnSpc>
              <a:spcBef>
                <a:spcPts val="0"/>
              </a:spcBef>
              <a:spcAft>
                <a:spcPts val="0"/>
              </a:spcAft>
              <a:buClr>
                <a:schemeClr val="dk2"/>
              </a:buClr>
              <a:buSzPts val="7200"/>
              <a:buNone/>
              <a:defRPr sz="7200" b="0">
                <a:solidFill>
                  <a:schemeClr val="dk2"/>
                </a:solidFill>
              </a:defRPr>
            </a:lvl9pPr>
          </a:lstStyle>
          <a:p>
            <a:endParaRPr/>
          </a:p>
        </p:txBody>
      </p:sp>
      <p:sp>
        <p:nvSpPr>
          <p:cNvPr id="249" name="Google Shape;249;g176981625c9_1_13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51" name="Google Shape;251;g176981625c9_1_140"/>
          <p:cNvSpPr/>
          <p:nvPr/>
        </p:nvSpPr>
        <p:spPr>
          <a:xfrm>
            <a:off x="6096000" y="0"/>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252" name="Google Shape;252;g176981625c9_1_140"/>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253" name="Google Shape;253;g176981625c9_1_140"/>
          <p:cNvSpPr txBox="1">
            <a:spLocks noGrp="1"/>
          </p:cNvSpPr>
          <p:nvPr>
            <p:ph type="title"/>
          </p:nvPr>
        </p:nvSpPr>
        <p:spPr>
          <a:xfrm>
            <a:off x="354000" y="1386233"/>
            <a:ext cx="5393700" cy="2234400"/>
          </a:xfrm>
          <a:prstGeom prst="rect">
            <a:avLst/>
          </a:prstGeom>
          <a:noFill/>
          <a:ln>
            <a:noFill/>
          </a:ln>
        </p:spPr>
        <p:txBody>
          <a:bodyPr spcFirstLastPara="1" wrap="square" lIns="121900" tIns="121900" rIns="121900" bIns="121900" anchor="b" anchorCtr="0">
            <a:norm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a:endParaRPr/>
          </a:p>
        </p:txBody>
      </p:sp>
      <p:sp>
        <p:nvSpPr>
          <p:cNvPr id="254" name="Google Shape;254;g176981625c9_1_140"/>
          <p:cNvSpPr txBox="1">
            <a:spLocks noGrp="1"/>
          </p:cNvSpPr>
          <p:nvPr>
            <p:ph type="subTitle" idx="1"/>
          </p:nvPr>
        </p:nvSpPr>
        <p:spPr>
          <a:xfrm>
            <a:off x="354000" y="3635833"/>
            <a:ext cx="5393700" cy="1646700"/>
          </a:xfrm>
          <a:prstGeom prst="rect">
            <a:avLst/>
          </a:prstGeom>
          <a:noFill/>
          <a:ln>
            <a:noFill/>
          </a:ln>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5" name="Google Shape;255;g176981625c9_1_140"/>
          <p:cNvSpPr txBox="1">
            <a:spLocks noGrp="1"/>
          </p:cNvSpPr>
          <p:nvPr>
            <p:ph type="body" idx="2"/>
          </p:nvPr>
        </p:nvSpPr>
        <p:spPr>
          <a:xfrm>
            <a:off x="6586000" y="965600"/>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rtl="0">
              <a:lnSpc>
                <a:spcPct val="115000"/>
              </a:lnSpc>
              <a:spcBef>
                <a:spcPts val="0"/>
              </a:spcBef>
              <a:spcAft>
                <a:spcPts val="0"/>
              </a:spcAft>
              <a:buClr>
                <a:schemeClr val="lt1"/>
              </a:buClr>
              <a:buSzPts val="2400"/>
              <a:buChar char="●"/>
              <a:defRPr>
                <a:solidFill>
                  <a:schemeClr val="lt1"/>
                </a:solidFill>
              </a:defRPr>
            </a:lvl1pPr>
            <a:lvl2pPr marL="914400" lvl="1" indent="-349250" algn="l" rtl="0">
              <a:lnSpc>
                <a:spcPct val="115000"/>
              </a:lnSpc>
              <a:spcBef>
                <a:spcPts val="0"/>
              </a:spcBef>
              <a:spcAft>
                <a:spcPts val="0"/>
              </a:spcAft>
              <a:buClr>
                <a:schemeClr val="lt1"/>
              </a:buClr>
              <a:buSzPts val="1900"/>
              <a:buChar char="○"/>
              <a:defRPr>
                <a:solidFill>
                  <a:schemeClr val="lt1"/>
                </a:solidFill>
              </a:defRPr>
            </a:lvl2pPr>
            <a:lvl3pPr marL="1371600" lvl="2" indent="-349250" algn="l" rtl="0">
              <a:lnSpc>
                <a:spcPct val="115000"/>
              </a:lnSpc>
              <a:spcBef>
                <a:spcPts val="0"/>
              </a:spcBef>
              <a:spcAft>
                <a:spcPts val="0"/>
              </a:spcAft>
              <a:buClr>
                <a:schemeClr val="lt1"/>
              </a:buClr>
              <a:buSzPts val="1900"/>
              <a:buChar char="■"/>
              <a:defRPr>
                <a:solidFill>
                  <a:schemeClr val="lt1"/>
                </a:solidFill>
              </a:defRPr>
            </a:lvl3pPr>
            <a:lvl4pPr marL="1828800" lvl="3" indent="-349250" algn="l" rtl="0">
              <a:lnSpc>
                <a:spcPct val="115000"/>
              </a:lnSpc>
              <a:spcBef>
                <a:spcPts val="0"/>
              </a:spcBef>
              <a:spcAft>
                <a:spcPts val="0"/>
              </a:spcAft>
              <a:buClr>
                <a:schemeClr val="lt1"/>
              </a:buClr>
              <a:buSzPts val="1900"/>
              <a:buChar char="●"/>
              <a:defRPr>
                <a:solidFill>
                  <a:schemeClr val="lt1"/>
                </a:solidFill>
              </a:defRPr>
            </a:lvl4pPr>
            <a:lvl5pPr marL="2286000" lvl="4" indent="-349250" algn="l" rtl="0">
              <a:lnSpc>
                <a:spcPct val="115000"/>
              </a:lnSpc>
              <a:spcBef>
                <a:spcPts val="0"/>
              </a:spcBef>
              <a:spcAft>
                <a:spcPts val="0"/>
              </a:spcAft>
              <a:buClr>
                <a:schemeClr val="lt1"/>
              </a:buClr>
              <a:buSzPts val="1900"/>
              <a:buChar char="○"/>
              <a:defRPr>
                <a:solidFill>
                  <a:schemeClr val="lt1"/>
                </a:solidFill>
              </a:defRPr>
            </a:lvl5pPr>
            <a:lvl6pPr marL="2743200" lvl="5" indent="-349250" algn="l" rtl="0">
              <a:lnSpc>
                <a:spcPct val="115000"/>
              </a:lnSpc>
              <a:spcBef>
                <a:spcPts val="0"/>
              </a:spcBef>
              <a:spcAft>
                <a:spcPts val="0"/>
              </a:spcAft>
              <a:buClr>
                <a:schemeClr val="lt1"/>
              </a:buClr>
              <a:buSzPts val="1900"/>
              <a:buChar char="■"/>
              <a:defRPr>
                <a:solidFill>
                  <a:schemeClr val="lt1"/>
                </a:solidFill>
              </a:defRPr>
            </a:lvl6pPr>
            <a:lvl7pPr marL="3200400" lvl="6" indent="-349250" algn="l" rtl="0">
              <a:lnSpc>
                <a:spcPct val="115000"/>
              </a:lnSpc>
              <a:spcBef>
                <a:spcPts val="0"/>
              </a:spcBef>
              <a:spcAft>
                <a:spcPts val="0"/>
              </a:spcAft>
              <a:buClr>
                <a:schemeClr val="lt1"/>
              </a:buClr>
              <a:buSzPts val="1900"/>
              <a:buChar char="●"/>
              <a:defRPr>
                <a:solidFill>
                  <a:schemeClr val="lt1"/>
                </a:solidFill>
              </a:defRPr>
            </a:lvl7pPr>
            <a:lvl8pPr marL="3657600" lvl="7" indent="-349250" algn="l" rtl="0">
              <a:lnSpc>
                <a:spcPct val="115000"/>
              </a:lnSpc>
              <a:spcBef>
                <a:spcPts val="0"/>
              </a:spcBef>
              <a:spcAft>
                <a:spcPts val="0"/>
              </a:spcAft>
              <a:buClr>
                <a:schemeClr val="lt1"/>
              </a:buClr>
              <a:buSzPts val="1900"/>
              <a:buChar char="○"/>
              <a:defRPr>
                <a:solidFill>
                  <a:schemeClr val="lt1"/>
                </a:solidFill>
              </a:defRPr>
            </a:lvl8pPr>
            <a:lvl9pPr marL="4114800" lvl="8" indent="-349250" algn="l" rtl="0">
              <a:lnSpc>
                <a:spcPct val="115000"/>
              </a:lnSpc>
              <a:spcBef>
                <a:spcPts val="0"/>
              </a:spcBef>
              <a:spcAft>
                <a:spcPts val="0"/>
              </a:spcAft>
              <a:buClr>
                <a:schemeClr val="lt1"/>
              </a:buClr>
              <a:buSzPts val="1900"/>
              <a:buChar char="■"/>
              <a:defRPr>
                <a:solidFill>
                  <a:schemeClr val="lt1"/>
                </a:solidFill>
              </a:defRPr>
            </a:lvl9pPr>
          </a:lstStyle>
          <a:p>
            <a:endParaRPr/>
          </a:p>
        </p:txBody>
      </p:sp>
      <p:sp>
        <p:nvSpPr>
          <p:cNvPr id="256" name="Google Shape;256;g176981625c9_1_14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7"/>
        <p:cNvGrpSpPr/>
        <p:nvPr/>
      </p:nvGrpSpPr>
      <p:grpSpPr>
        <a:xfrm>
          <a:off x="0" y="0"/>
          <a:ext cx="0" cy="0"/>
          <a:chOff x="0" y="0"/>
          <a:chExt cx="0" cy="0"/>
        </a:xfrm>
      </p:grpSpPr>
      <p:sp>
        <p:nvSpPr>
          <p:cNvPr id="258" name="Google Shape;258;g176981625c9_1_147"/>
          <p:cNvSpPr txBox="1">
            <a:spLocks noGrp="1"/>
          </p:cNvSpPr>
          <p:nvPr>
            <p:ph type="body" idx="1"/>
          </p:nvPr>
        </p:nvSpPr>
        <p:spPr>
          <a:xfrm>
            <a:off x="415600" y="5640967"/>
            <a:ext cx="7998300" cy="798300"/>
          </a:xfrm>
          <a:prstGeom prst="rect">
            <a:avLst/>
          </a:prstGeom>
          <a:noFill/>
          <a:ln>
            <a:noFill/>
          </a:ln>
        </p:spPr>
        <p:txBody>
          <a:bodyPr spcFirstLastPara="1" wrap="square" lIns="121900" tIns="121900" rIns="121900" bIns="121900" anchor="ctr" anchorCtr="0">
            <a:normAutofit/>
          </a:bodyPr>
          <a:lstStyle>
            <a:lvl1pPr marL="457200" lvl="0" indent="-228600" algn="l" rtl="0">
              <a:lnSpc>
                <a:spcPct val="100000"/>
              </a:lnSpc>
              <a:spcBef>
                <a:spcPts val="0"/>
              </a:spcBef>
              <a:spcAft>
                <a:spcPts val="0"/>
              </a:spcAft>
              <a:buSzPts val="3200"/>
              <a:buFont typeface="PT Sans Narrow"/>
              <a:buNone/>
              <a:defRPr sz="3200">
                <a:latin typeface="PT Sans Narrow"/>
                <a:ea typeface="PT Sans Narrow"/>
                <a:cs typeface="PT Sans Narrow"/>
                <a:sym typeface="PT Sans Narrow"/>
              </a:defRPr>
            </a:lvl1pPr>
          </a:lstStyle>
          <a:p>
            <a:endParaRPr/>
          </a:p>
        </p:txBody>
      </p:sp>
      <p:sp>
        <p:nvSpPr>
          <p:cNvPr id="259" name="Google Shape;259;g176981625c9_1_14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0"/>
        <p:cNvGrpSpPr/>
        <p:nvPr/>
      </p:nvGrpSpPr>
      <p:grpSpPr>
        <a:xfrm>
          <a:off x="0" y="0"/>
          <a:ext cx="0" cy="0"/>
          <a:chOff x="0" y="0"/>
          <a:chExt cx="0" cy="0"/>
        </a:xfrm>
      </p:grpSpPr>
      <p:sp>
        <p:nvSpPr>
          <p:cNvPr id="261" name="Google Shape;261;g176981625c9_1_150"/>
          <p:cNvSpPr/>
          <p:nvPr/>
        </p:nvSpPr>
        <p:spPr>
          <a:xfrm>
            <a:off x="-10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2" name="Google Shape;262;g176981625c9_1_150"/>
          <p:cNvSpPr txBox="1">
            <a:spLocks noGrp="1"/>
          </p:cNvSpPr>
          <p:nvPr>
            <p:ph type="title" hasCustomPrompt="1"/>
          </p:nvPr>
        </p:nvSpPr>
        <p:spPr>
          <a:xfrm>
            <a:off x="415600" y="1739800"/>
            <a:ext cx="11360700" cy="2051100"/>
          </a:xfrm>
          <a:prstGeom prst="rect">
            <a:avLst/>
          </a:prstGeom>
          <a:noFill/>
          <a:ln>
            <a:noFill/>
          </a:ln>
        </p:spPr>
        <p:txBody>
          <a:bodyPr spcFirstLastPara="1" wrap="square" lIns="121900" tIns="121900" rIns="121900" bIns="121900" anchor="ctr" anchorCtr="0">
            <a:normAutofit/>
          </a:bodyPr>
          <a:lstStyle>
            <a:lvl1pPr lvl="0" algn="ctr" rtl="0">
              <a:lnSpc>
                <a:spcPct val="100000"/>
              </a:lnSpc>
              <a:spcBef>
                <a:spcPts val="0"/>
              </a:spcBef>
              <a:spcAft>
                <a:spcPts val="0"/>
              </a:spcAft>
              <a:buClr>
                <a:schemeClr val="accent3"/>
              </a:buClr>
              <a:buSzPts val="17300"/>
              <a:buNone/>
              <a:defRPr sz="17300">
                <a:solidFill>
                  <a:schemeClr val="accent3"/>
                </a:solidFill>
              </a:defRPr>
            </a:lvl1pPr>
            <a:lvl2pPr lvl="1" algn="ctr" rtl="0">
              <a:lnSpc>
                <a:spcPct val="100000"/>
              </a:lnSpc>
              <a:spcBef>
                <a:spcPts val="0"/>
              </a:spcBef>
              <a:spcAft>
                <a:spcPts val="0"/>
              </a:spcAft>
              <a:buClr>
                <a:schemeClr val="accent3"/>
              </a:buClr>
              <a:buSzPts val="17300"/>
              <a:buNone/>
              <a:defRPr sz="17300">
                <a:solidFill>
                  <a:schemeClr val="accent3"/>
                </a:solidFill>
              </a:defRPr>
            </a:lvl2pPr>
            <a:lvl3pPr lvl="2" algn="ctr" rtl="0">
              <a:lnSpc>
                <a:spcPct val="100000"/>
              </a:lnSpc>
              <a:spcBef>
                <a:spcPts val="0"/>
              </a:spcBef>
              <a:spcAft>
                <a:spcPts val="0"/>
              </a:spcAft>
              <a:buClr>
                <a:schemeClr val="accent3"/>
              </a:buClr>
              <a:buSzPts val="17300"/>
              <a:buNone/>
              <a:defRPr sz="17300">
                <a:solidFill>
                  <a:schemeClr val="accent3"/>
                </a:solidFill>
              </a:defRPr>
            </a:lvl3pPr>
            <a:lvl4pPr lvl="3" algn="ctr" rtl="0">
              <a:lnSpc>
                <a:spcPct val="100000"/>
              </a:lnSpc>
              <a:spcBef>
                <a:spcPts val="0"/>
              </a:spcBef>
              <a:spcAft>
                <a:spcPts val="0"/>
              </a:spcAft>
              <a:buClr>
                <a:schemeClr val="accent3"/>
              </a:buClr>
              <a:buSzPts val="17300"/>
              <a:buNone/>
              <a:defRPr sz="17300">
                <a:solidFill>
                  <a:schemeClr val="accent3"/>
                </a:solidFill>
              </a:defRPr>
            </a:lvl4pPr>
            <a:lvl5pPr lvl="4" algn="ctr" rtl="0">
              <a:lnSpc>
                <a:spcPct val="100000"/>
              </a:lnSpc>
              <a:spcBef>
                <a:spcPts val="0"/>
              </a:spcBef>
              <a:spcAft>
                <a:spcPts val="0"/>
              </a:spcAft>
              <a:buClr>
                <a:schemeClr val="accent3"/>
              </a:buClr>
              <a:buSzPts val="17300"/>
              <a:buNone/>
              <a:defRPr sz="17300">
                <a:solidFill>
                  <a:schemeClr val="accent3"/>
                </a:solidFill>
              </a:defRPr>
            </a:lvl5pPr>
            <a:lvl6pPr lvl="5" algn="ctr" rtl="0">
              <a:lnSpc>
                <a:spcPct val="100000"/>
              </a:lnSpc>
              <a:spcBef>
                <a:spcPts val="0"/>
              </a:spcBef>
              <a:spcAft>
                <a:spcPts val="0"/>
              </a:spcAft>
              <a:buClr>
                <a:schemeClr val="accent3"/>
              </a:buClr>
              <a:buSzPts val="17300"/>
              <a:buNone/>
              <a:defRPr sz="17300">
                <a:solidFill>
                  <a:schemeClr val="accent3"/>
                </a:solidFill>
              </a:defRPr>
            </a:lvl6pPr>
            <a:lvl7pPr lvl="6" algn="ctr" rtl="0">
              <a:lnSpc>
                <a:spcPct val="100000"/>
              </a:lnSpc>
              <a:spcBef>
                <a:spcPts val="0"/>
              </a:spcBef>
              <a:spcAft>
                <a:spcPts val="0"/>
              </a:spcAft>
              <a:buClr>
                <a:schemeClr val="accent3"/>
              </a:buClr>
              <a:buSzPts val="17300"/>
              <a:buNone/>
              <a:defRPr sz="17300">
                <a:solidFill>
                  <a:schemeClr val="accent3"/>
                </a:solidFill>
              </a:defRPr>
            </a:lvl7pPr>
            <a:lvl8pPr lvl="7" algn="ctr" rtl="0">
              <a:lnSpc>
                <a:spcPct val="100000"/>
              </a:lnSpc>
              <a:spcBef>
                <a:spcPts val="0"/>
              </a:spcBef>
              <a:spcAft>
                <a:spcPts val="0"/>
              </a:spcAft>
              <a:buClr>
                <a:schemeClr val="accent3"/>
              </a:buClr>
              <a:buSzPts val="17300"/>
              <a:buNone/>
              <a:defRPr sz="17300">
                <a:solidFill>
                  <a:schemeClr val="accent3"/>
                </a:solidFill>
              </a:defRPr>
            </a:lvl8pPr>
            <a:lvl9pPr lvl="8" algn="ctr" rtl="0">
              <a:lnSpc>
                <a:spcPct val="100000"/>
              </a:lnSpc>
              <a:spcBef>
                <a:spcPts val="0"/>
              </a:spcBef>
              <a:spcAft>
                <a:spcPts val="0"/>
              </a:spcAft>
              <a:buClr>
                <a:schemeClr val="accent3"/>
              </a:buClr>
              <a:buSzPts val="17300"/>
              <a:buNone/>
              <a:defRPr sz="17300">
                <a:solidFill>
                  <a:schemeClr val="accent3"/>
                </a:solidFill>
              </a:defRPr>
            </a:lvl9pPr>
          </a:lstStyle>
          <a:p>
            <a:r>
              <a:t>xx%</a:t>
            </a:r>
          </a:p>
        </p:txBody>
      </p:sp>
      <p:sp>
        <p:nvSpPr>
          <p:cNvPr id="263" name="Google Shape;263;g176981625c9_1_150"/>
          <p:cNvSpPr txBox="1">
            <a:spLocks noGrp="1"/>
          </p:cNvSpPr>
          <p:nvPr>
            <p:ph type="body" idx="1"/>
          </p:nvPr>
        </p:nvSpPr>
        <p:spPr>
          <a:xfrm>
            <a:off x="415600" y="3994200"/>
            <a:ext cx="11360700" cy="1428900"/>
          </a:xfrm>
          <a:prstGeom prst="rect">
            <a:avLst/>
          </a:prstGeom>
          <a:noFill/>
          <a:ln>
            <a:noFill/>
          </a:ln>
        </p:spPr>
        <p:txBody>
          <a:bodyPr spcFirstLastPara="1" wrap="square" lIns="121900" tIns="121900" rIns="121900" bIns="121900" anchor="t" anchorCtr="0">
            <a:normAutofit/>
          </a:bodyPr>
          <a:lstStyle>
            <a:lvl1pPr marL="457200" lvl="0" indent="-381000" algn="ctr" rtl="0">
              <a:lnSpc>
                <a:spcPct val="115000"/>
              </a:lnSpc>
              <a:spcBef>
                <a:spcPts val="0"/>
              </a:spcBef>
              <a:spcAft>
                <a:spcPts val="0"/>
              </a:spcAft>
              <a:buSzPts val="2400"/>
              <a:buChar char="●"/>
              <a:defRPr/>
            </a:lvl1pPr>
            <a:lvl2pPr marL="914400" lvl="1" indent="-349250" algn="ctr" rtl="0">
              <a:lnSpc>
                <a:spcPct val="115000"/>
              </a:lnSpc>
              <a:spcBef>
                <a:spcPts val="0"/>
              </a:spcBef>
              <a:spcAft>
                <a:spcPts val="0"/>
              </a:spcAft>
              <a:buSzPts val="1900"/>
              <a:buChar char="○"/>
              <a:defRPr/>
            </a:lvl2pPr>
            <a:lvl3pPr marL="1371600" lvl="2" indent="-349250" algn="ctr" rtl="0">
              <a:lnSpc>
                <a:spcPct val="115000"/>
              </a:lnSpc>
              <a:spcBef>
                <a:spcPts val="0"/>
              </a:spcBef>
              <a:spcAft>
                <a:spcPts val="0"/>
              </a:spcAft>
              <a:buSzPts val="1900"/>
              <a:buChar char="■"/>
              <a:defRPr/>
            </a:lvl3pPr>
            <a:lvl4pPr marL="1828800" lvl="3" indent="-349250" algn="ctr" rtl="0">
              <a:lnSpc>
                <a:spcPct val="115000"/>
              </a:lnSpc>
              <a:spcBef>
                <a:spcPts val="0"/>
              </a:spcBef>
              <a:spcAft>
                <a:spcPts val="0"/>
              </a:spcAft>
              <a:buSzPts val="1900"/>
              <a:buChar char="●"/>
              <a:defRPr/>
            </a:lvl4pPr>
            <a:lvl5pPr marL="2286000" lvl="4" indent="-349250" algn="ctr" rtl="0">
              <a:lnSpc>
                <a:spcPct val="115000"/>
              </a:lnSpc>
              <a:spcBef>
                <a:spcPts val="0"/>
              </a:spcBef>
              <a:spcAft>
                <a:spcPts val="0"/>
              </a:spcAft>
              <a:buSzPts val="1900"/>
              <a:buChar char="○"/>
              <a:defRPr/>
            </a:lvl5pPr>
            <a:lvl6pPr marL="2743200" lvl="5" indent="-349250" algn="ctr" rtl="0">
              <a:lnSpc>
                <a:spcPct val="115000"/>
              </a:lnSpc>
              <a:spcBef>
                <a:spcPts val="0"/>
              </a:spcBef>
              <a:spcAft>
                <a:spcPts val="0"/>
              </a:spcAft>
              <a:buSzPts val="1900"/>
              <a:buChar char="■"/>
              <a:defRPr/>
            </a:lvl6pPr>
            <a:lvl7pPr marL="3200400" lvl="6" indent="-349250" algn="ctr" rtl="0">
              <a:lnSpc>
                <a:spcPct val="115000"/>
              </a:lnSpc>
              <a:spcBef>
                <a:spcPts val="0"/>
              </a:spcBef>
              <a:spcAft>
                <a:spcPts val="0"/>
              </a:spcAft>
              <a:buSzPts val="1900"/>
              <a:buChar char="●"/>
              <a:defRPr/>
            </a:lvl7pPr>
            <a:lvl8pPr marL="3657600" lvl="7" indent="-349250" algn="ctr" rtl="0">
              <a:lnSpc>
                <a:spcPct val="115000"/>
              </a:lnSpc>
              <a:spcBef>
                <a:spcPts val="0"/>
              </a:spcBef>
              <a:spcAft>
                <a:spcPts val="0"/>
              </a:spcAft>
              <a:buSzPts val="1900"/>
              <a:buChar char="○"/>
              <a:defRPr/>
            </a:lvl8pPr>
            <a:lvl9pPr marL="4114800" lvl="8" indent="-349250" algn="ctr" rtl="0">
              <a:lnSpc>
                <a:spcPct val="115000"/>
              </a:lnSpc>
              <a:spcBef>
                <a:spcPts val="0"/>
              </a:spcBef>
              <a:spcAft>
                <a:spcPts val="0"/>
              </a:spcAft>
              <a:buSzPts val="1900"/>
              <a:buChar char="■"/>
              <a:defRPr/>
            </a:lvl9pPr>
          </a:lstStyle>
          <a:p>
            <a:endParaRPr/>
          </a:p>
        </p:txBody>
      </p:sp>
      <p:sp>
        <p:nvSpPr>
          <p:cNvPr id="264" name="Google Shape;264;g176981625c9_1_15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2"/>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62" name="Google Shape;62;p12"/>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63" name="Google Shape;63;p1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2"/>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2"/>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5"/>
        <p:cNvGrpSpPr/>
        <p:nvPr/>
      </p:nvGrpSpPr>
      <p:grpSpPr>
        <a:xfrm>
          <a:off x="0" y="0"/>
          <a:ext cx="0" cy="0"/>
          <a:chOff x="0" y="0"/>
          <a:chExt cx="0" cy="0"/>
        </a:xfrm>
      </p:grpSpPr>
      <p:sp>
        <p:nvSpPr>
          <p:cNvPr id="266" name="Google Shape;266;g176981625c9_1_15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Summary">
  <p:cSld name="Summary">
    <p:spTree>
      <p:nvGrpSpPr>
        <p:cNvPr id="1" name="Shape 267"/>
        <p:cNvGrpSpPr/>
        <p:nvPr/>
      </p:nvGrpSpPr>
      <p:grpSpPr>
        <a:xfrm>
          <a:off x="0" y="0"/>
          <a:ext cx="0" cy="0"/>
          <a:chOff x="0" y="0"/>
          <a:chExt cx="0" cy="0"/>
        </a:xfrm>
      </p:grpSpPr>
      <p:sp>
        <p:nvSpPr>
          <p:cNvPr id="268" name="Google Shape;268;g176981625c9_1_157"/>
          <p:cNvSpPr txBox="1">
            <a:spLocks noGrp="1"/>
          </p:cNvSpPr>
          <p:nvPr>
            <p:ph type="dt" idx="10"/>
          </p:nvPr>
        </p:nvSpPr>
        <p:spPr>
          <a:xfrm>
            <a:off x="838200" y="6429375"/>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269" name="Google Shape;269;g176981625c9_1_157"/>
          <p:cNvSpPr txBox="1">
            <a:spLocks noGrp="1"/>
          </p:cNvSpPr>
          <p:nvPr>
            <p:ph type="ftr" idx="11"/>
          </p:nvPr>
        </p:nvSpPr>
        <p:spPr>
          <a:xfrm>
            <a:off x="4038600" y="6429375"/>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270" name="Google Shape;270;g176981625c9_1_157"/>
          <p:cNvSpPr txBox="1">
            <a:spLocks noGrp="1"/>
          </p:cNvSpPr>
          <p:nvPr>
            <p:ph type="sldNum" idx="12"/>
          </p:nvPr>
        </p:nvSpPr>
        <p:spPr>
          <a:xfrm>
            <a:off x="8610600" y="6429375"/>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71" name="Google Shape;271;g176981625c9_1_157"/>
          <p:cNvSpPr txBox="1">
            <a:spLocks noGrp="1"/>
          </p:cNvSpPr>
          <p:nvPr>
            <p:ph type="title"/>
          </p:nvPr>
        </p:nvSpPr>
        <p:spPr>
          <a:xfrm>
            <a:off x="841248" y="857251"/>
            <a:ext cx="6156000" cy="20769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accent5"/>
              </a:buClr>
              <a:buSzPts val="19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72" name="Google Shape;272;g176981625c9_1_157"/>
          <p:cNvSpPr txBox="1">
            <a:spLocks noGrp="1"/>
          </p:cNvSpPr>
          <p:nvPr>
            <p:ph type="body" idx="1"/>
          </p:nvPr>
        </p:nvSpPr>
        <p:spPr>
          <a:xfrm>
            <a:off x="841247" y="3190875"/>
            <a:ext cx="6156000" cy="2985900"/>
          </a:xfrm>
          <a:prstGeom prst="rect">
            <a:avLst/>
          </a:prstGeom>
          <a:noFill/>
          <a:ln>
            <a:noFill/>
          </a:ln>
        </p:spPr>
        <p:txBody>
          <a:bodyPr spcFirstLastPara="1" wrap="square" lIns="91425" tIns="45700" rIns="91425" bIns="45700" anchor="t" anchorCtr="0">
            <a:normAutofit/>
          </a:bodyPr>
          <a:lstStyle>
            <a:lvl1pPr marL="457200" lvl="0" indent="-228600" algn="l" rtl="0">
              <a:lnSpc>
                <a:spcPct val="110000"/>
              </a:lnSpc>
              <a:spcBef>
                <a:spcPts val="1100"/>
              </a:spcBef>
              <a:spcAft>
                <a:spcPts val="0"/>
              </a:spcAft>
              <a:buSzPts val="1700"/>
              <a:buNone/>
              <a:defRPr sz="2300"/>
            </a:lvl1pPr>
            <a:lvl2pPr marL="914400" lvl="1" indent="-323850" algn="l" rtl="0">
              <a:lnSpc>
                <a:spcPct val="110000"/>
              </a:lnSpc>
              <a:spcBef>
                <a:spcPts val="500"/>
              </a:spcBef>
              <a:spcAft>
                <a:spcPts val="0"/>
              </a:spcAft>
              <a:buSzPts val="1500"/>
              <a:buChar char="○"/>
              <a:defRPr/>
            </a:lvl2pPr>
            <a:lvl3pPr marL="1371600" lvl="2" indent="-323850" algn="l" rtl="0">
              <a:lnSpc>
                <a:spcPct val="110000"/>
              </a:lnSpc>
              <a:spcBef>
                <a:spcPts val="500"/>
              </a:spcBef>
              <a:spcAft>
                <a:spcPts val="0"/>
              </a:spcAft>
              <a:buSzPts val="1500"/>
              <a:buChar char="■"/>
              <a:defRPr/>
            </a:lvl3pPr>
            <a:lvl4pPr marL="1828800" lvl="3" indent="-323850" algn="l" rtl="0">
              <a:lnSpc>
                <a:spcPct val="110000"/>
              </a:lnSpc>
              <a:spcBef>
                <a:spcPts val="500"/>
              </a:spcBef>
              <a:spcAft>
                <a:spcPts val="0"/>
              </a:spcAft>
              <a:buSzPts val="1500"/>
              <a:buChar char="●"/>
              <a:defRPr/>
            </a:lvl4pPr>
            <a:lvl5pPr marL="2286000" lvl="4" indent="-323850" algn="l" rtl="0">
              <a:lnSpc>
                <a:spcPct val="110000"/>
              </a:lnSpc>
              <a:spcBef>
                <a:spcPts val="500"/>
              </a:spcBef>
              <a:spcAft>
                <a:spcPts val="0"/>
              </a:spcAft>
              <a:buSzPts val="15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73" name="Google Shape;273;g176981625c9_1_157"/>
          <p:cNvSpPr txBox="1"/>
          <p:nvPr/>
        </p:nvSpPr>
        <p:spPr>
          <a:xfrm>
            <a:off x="841248" y="6429375"/>
            <a:ext cx="2646900" cy="365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900" b="0" i="0" u="none" strike="noStrike" cap="none">
                <a:solidFill>
                  <a:schemeClr val="dk2"/>
                </a:solidFill>
                <a:latin typeface="Avenir"/>
                <a:ea typeface="Avenir"/>
                <a:cs typeface="Avenir"/>
                <a:sym typeface="Avenir"/>
              </a:rPr>
              <a:t>7/20/2022</a:t>
            </a:r>
            <a:endParaRPr sz="900" b="0" i="0" u="none" strike="noStrike" cap="none">
              <a:solidFill>
                <a:schemeClr val="dk2"/>
              </a:solidFill>
              <a:latin typeface="Avenir"/>
              <a:ea typeface="Avenir"/>
              <a:cs typeface="Avenir"/>
              <a:sym typeface="Avenir"/>
            </a:endParaRPr>
          </a:p>
        </p:txBody>
      </p:sp>
      <p:sp>
        <p:nvSpPr>
          <p:cNvPr id="274" name="Google Shape;274;g176981625c9_1_157"/>
          <p:cNvSpPr txBox="1"/>
          <p:nvPr/>
        </p:nvSpPr>
        <p:spPr>
          <a:xfrm>
            <a:off x="4044696" y="6429375"/>
            <a:ext cx="41148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900" b="0" i="0" u="none" strike="noStrike" cap="none">
                <a:solidFill>
                  <a:schemeClr val="dk2"/>
                </a:solidFill>
                <a:latin typeface="Avenir"/>
                <a:ea typeface="Avenir"/>
                <a:cs typeface="Avenir"/>
                <a:sym typeface="Avenir"/>
              </a:rPr>
              <a:t>SAMPLE FOOTER TEXT</a:t>
            </a:r>
            <a:endParaRPr sz="900" b="0" i="0" u="none" strike="noStrike" cap="none">
              <a:solidFill>
                <a:schemeClr val="dk2"/>
              </a:solidFill>
              <a:latin typeface="Avenir"/>
              <a:ea typeface="Avenir"/>
              <a:cs typeface="Avenir"/>
              <a:sym typeface="Avenir"/>
            </a:endParaRPr>
          </a:p>
        </p:txBody>
      </p:sp>
      <p:sp>
        <p:nvSpPr>
          <p:cNvPr id="275" name="Google Shape;275;g176981625c9_1_157"/>
          <p:cNvSpPr txBox="1"/>
          <p:nvPr/>
        </p:nvSpPr>
        <p:spPr>
          <a:xfrm>
            <a:off x="8613648" y="6429375"/>
            <a:ext cx="27432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GB" sz="900" b="0" i="0" u="none" strike="noStrike" cap="none">
                <a:solidFill>
                  <a:schemeClr val="dk2"/>
                </a:solidFill>
                <a:latin typeface="Avenir"/>
                <a:ea typeface="Avenir"/>
                <a:cs typeface="Avenir"/>
                <a:sym typeface="Avenir"/>
              </a:rPr>
              <a:t>‹#›</a:t>
            </a:fld>
            <a:endParaRPr sz="900" b="0" i="0" u="none" strike="noStrike" cap="none">
              <a:solidFill>
                <a:schemeClr val="dk2"/>
              </a:solidFill>
              <a:latin typeface="Avenir"/>
              <a:ea typeface="Avenir"/>
              <a:cs typeface="Avenir"/>
              <a:sym typeface="Avenir"/>
            </a:endParaRPr>
          </a:p>
        </p:txBody>
      </p:sp>
      <p:sp>
        <p:nvSpPr>
          <p:cNvPr id="276" name="Google Shape;276;g176981625c9_1_157"/>
          <p:cNvSpPr>
            <a:spLocks noGrp="1"/>
          </p:cNvSpPr>
          <p:nvPr>
            <p:ph type="pic" idx="2"/>
          </p:nvPr>
        </p:nvSpPr>
        <p:spPr>
          <a:xfrm>
            <a:off x="7424928" y="484632"/>
            <a:ext cx="4279500" cy="2862000"/>
          </a:xfrm>
          <a:prstGeom prst="rect">
            <a:avLst/>
          </a:prstGeom>
          <a:solidFill>
            <a:schemeClr val="accent6"/>
          </a:solidFill>
          <a:ln>
            <a:noFill/>
          </a:ln>
        </p:spPr>
      </p:sp>
      <p:sp>
        <p:nvSpPr>
          <p:cNvPr id="277" name="Google Shape;277;g176981625c9_1_157"/>
          <p:cNvSpPr>
            <a:spLocks noGrp="1"/>
          </p:cNvSpPr>
          <p:nvPr>
            <p:ph type="pic" idx="3"/>
          </p:nvPr>
        </p:nvSpPr>
        <p:spPr>
          <a:xfrm>
            <a:off x="7424928" y="3511296"/>
            <a:ext cx="4279500" cy="2862000"/>
          </a:xfrm>
          <a:prstGeom prst="rect">
            <a:avLst/>
          </a:prstGeom>
          <a:solidFill>
            <a:schemeClr val="accent6"/>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Chart Timeline" type="obj">
  <p:cSld name="OBJECT">
    <p:spTree>
      <p:nvGrpSpPr>
        <p:cNvPr id="1" name="Shape 278"/>
        <p:cNvGrpSpPr/>
        <p:nvPr/>
      </p:nvGrpSpPr>
      <p:grpSpPr>
        <a:xfrm>
          <a:off x="0" y="0"/>
          <a:ext cx="0" cy="0"/>
          <a:chOff x="0" y="0"/>
          <a:chExt cx="0" cy="0"/>
        </a:xfrm>
      </p:grpSpPr>
      <p:sp>
        <p:nvSpPr>
          <p:cNvPr id="279" name="Google Shape;279;g176981625c9_1_168"/>
          <p:cNvSpPr txBox="1">
            <a:spLocks noGrp="1"/>
          </p:cNvSpPr>
          <p:nvPr>
            <p:ph type="title"/>
          </p:nvPr>
        </p:nvSpPr>
        <p:spPr>
          <a:xfrm>
            <a:off x="838200" y="681037"/>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accent5"/>
              </a:buClr>
              <a:buSzPts val="19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80" name="Google Shape;280;g176981625c9_1_168"/>
          <p:cNvSpPr txBox="1">
            <a:spLocks noGrp="1"/>
          </p:cNvSpPr>
          <p:nvPr>
            <p:ph type="body" idx="1"/>
          </p:nvPr>
        </p:nvSpPr>
        <p:spPr>
          <a:xfrm>
            <a:off x="838200" y="2178657"/>
            <a:ext cx="10515600" cy="3998400"/>
          </a:xfrm>
          <a:prstGeom prst="rect">
            <a:avLst/>
          </a:prstGeom>
          <a:noFill/>
          <a:ln>
            <a:noFill/>
          </a:ln>
        </p:spPr>
        <p:txBody>
          <a:bodyPr spcFirstLastPara="1" wrap="square" lIns="91425" tIns="45700" rIns="91425" bIns="45700" anchor="t" anchorCtr="0">
            <a:normAutofit/>
          </a:bodyPr>
          <a:lstStyle>
            <a:lvl1pPr marL="457200" lvl="0" indent="-387350" algn="l" rtl="0">
              <a:lnSpc>
                <a:spcPct val="110000"/>
              </a:lnSpc>
              <a:spcBef>
                <a:spcPts val="1100"/>
              </a:spcBef>
              <a:spcAft>
                <a:spcPts val="0"/>
              </a:spcAft>
              <a:buSzPts val="2500"/>
              <a:buFont typeface="Noto Sans Symbols"/>
              <a:buChar char="▪"/>
              <a:defRPr/>
            </a:lvl1pPr>
            <a:lvl2pPr marL="914400" lvl="1" indent="-374650" algn="l" rtl="0">
              <a:lnSpc>
                <a:spcPct val="110000"/>
              </a:lnSpc>
              <a:spcBef>
                <a:spcPts val="500"/>
              </a:spcBef>
              <a:spcAft>
                <a:spcPts val="0"/>
              </a:spcAft>
              <a:buSzPts val="2300"/>
              <a:buFont typeface="Noto Sans Symbols"/>
              <a:buChar char="▪"/>
              <a:defRPr/>
            </a:lvl2pPr>
            <a:lvl3pPr marL="1371600" lvl="2" indent="-349250" algn="l" rtl="0">
              <a:lnSpc>
                <a:spcPct val="110000"/>
              </a:lnSpc>
              <a:spcBef>
                <a:spcPts val="500"/>
              </a:spcBef>
              <a:spcAft>
                <a:spcPts val="0"/>
              </a:spcAft>
              <a:buSzPts val="1900"/>
              <a:buFont typeface="Noto Sans Symbols"/>
              <a:buChar char="▪"/>
              <a:defRPr/>
            </a:lvl3pPr>
            <a:lvl4pPr marL="1828800" lvl="3" indent="-330200" algn="l" rtl="0">
              <a:lnSpc>
                <a:spcPct val="110000"/>
              </a:lnSpc>
              <a:spcBef>
                <a:spcPts val="500"/>
              </a:spcBef>
              <a:spcAft>
                <a:spcPts val="0"/>
              </a:spcAft>
              <a:buSzPts val="1600"/>
              <a:buFont typeface="Noto Sans Symbols"/>
              <a:buChar char="▪"/>
              <a:defRPr/>
            </a:lvl4pPr>
            <a:lvl5pPr marL="2286000" lvl="4" indent="-330200" algn="l" rtl="0">
              <a:lnSpc>
                <a:spcPct val="110000"/>
              </a:lnSpc>
              <a:spcBef>
                <a:spcPts val="500"/>
              </a:spcBef>
              <a:spcAft>
                <a:spcPts val="0"/>
              </a:spcAft>
              <a:buSzPts val="1600"/>
              <a:buFont typeface="Noto Sans Symbols"/>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81" name="Google Shape;281;g176981625c9_1_168"/>
          <p:cNvSpPr txBox="1">
            <a:spLocks noGrp="1"/>
          </p:cNvSpPr>
          <p:nvPr>
            <p:ph type="dt" idx="10"/>
          </p:nvPr>
        </p:nvSpPr>
        <p:spPr>
          <a:xfrm>
            <a:off x="838200" y="6429375"/>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282" name="Google Shape;282;g176981625c9_1_168"/>
          <p:cNvSpPr txBox="1">
            <a:spLocks noGrp="1"/>
          </p:cNvSpPr>
          <p:nvPr>
            <p:ph type="ftr" idx="11"/>
          </p:nvPr>
        </p:nvSpPr>
        <p:spPr>
          <a:xfrm>
            <a:off x="4038600" y="6429375"/>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283" name="Google Shape;283;g176981625c9_1_168"/>
          <p:cNvSpPr txBox="1">
            <a:spLocks noGrp="1"/>
          </p:cNvSpPr>
          <p:nvPr>
            <p:ph type="sldNum" idx="12"/>
          </p:nvPr>
        </p:nvSpPr>
        <p:spPr>
          <a:xfrm>
            <a:off x="8610600" y="6429375"/>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ection Break">
  <p:cSld name="Section Break">
    <p:spTree>
      <p:nvGrpSpPr>
        <p:cNvPr id="1" name="Shape 284"/>
        <p:cNvGrpSpPr/>
        <p:nvPr/>
      </p:nvGrpSpPr>
      <p:grpSpPr>
        <a:xfrm>
          <a:off x="0" y="0"/>
          <a:ext cx="0" cy="0"/>
          <a:chOff x="0" y="0"/>
          <a:chExt cx="0" cy="0"/>
        </a:xfrm>
      </p:grpSpPr>
      <p:sp>
        <p:nvSpPr>
          <p:cNvPr id="285" name="Google Shape;285;g176981625c9_1_174"/>
          <p:cNvSpPr/>
          <p:nvPr/>
        </p:nvSpPr>
        <p:spPr>
          <a:xfrm>
            <a:off x="9277" y="9278"/>
            <a:ext cx="12189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venir"/>
              <a:ea typeface="Avenir"/>
              <a:cs typeface="Avenir"/>
              <a:sym typeface="Avenir"/>
            </a:endParaRPr>
          </a:p>
        </p:txBody>
      </p:sp>
      <p:sp>
        <p:nvSpPr>
          <p:cNvPr id="286" name="Google Shape;286;g176981625c9_1_174"/>
          <p:cNvSpPr/>
          <p:nvPr/>
        </p:nvSpPr>
        <p:spPr>
          <a:xfrm>
            <a:off x="12325" y="9278"/>
            <a:ext cx="12189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venir"/>
              <a:ea typeface="Avenir"/>
              <a:cs typeface="Avenir"/>
              <a:sym typeface="Avenir"/>
            </a:endParaRPr>
          </a:p>
        </p:txBody>
      </p:sp>
      <p:sp>
        <p:nvSpPr>
          <p:cNvPr id="287" name="Google Shape;287;g176981625c9_1_174"/>
          <p:cNvSpPr/>
          <p:nvPr/>
        </p:nvSpPr>
        <p:spPr>
          <a:xfrm>
            <a:off x="1524" y="0"/>
            <a:ext cx="12189300" cy="6858000"/>
          </a:xfrm>
          <a:prstGeom prst="rect">
            <a:avLst/>
          </a:prstGeom>
          <a:gradFill>
            <a:gsLst>
              <a:gs pos="0">
                <a:srgbClr val="58B6C0">
                  <a:alpha val="60000"/>
                </a:srgbClr>
              </a:gs>
              <a:gs pos="100000">
                <a:srgbClr val="3494BA">
                  <a:alpha val="60000"/>
                </a:srgbClr>
              </a:gs>
            </a:gsLst>
            <a:lin ang="270000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venir"/>
              <a:ea typeface="Avenir"/>
              <a:cs typeface="Avenir"/>
              <a:sym typeface="Avenir"/>
            </a:endParaRPr>
          </a:p>
        </p:txBody>
      </p:sp>
      <p:sp>
        <p:nvSpPr>
          <p:cNvPr id="288" name="Google Shape;288;g176981625c9_1_174"/>
          <p:cNvSpPr/>
          <p:nvPr/>
        </p:nvSpPr>
        <p:spPr>
          <a:xfrm>
            <a:off x="33186" y="9279"/>
            <a:ext cx="5770017" cy="2411171"/>
          </a:xfrm>
          <a:custGeom>
            <a:avLst/>
            <a:gdLst/>
            <a:ahLst/>
            <a:cxnLst/>
            <a:rect l="l" t="t" r="r" b="b"/>
            <a:pathLst>
              <a:path w="5770017" h="2411171" extrusionOk="0">
                <a:moveTo>
                  <a:pt x="0" y="0"/>
                </a:moveTo>
                <a:lnTo>
                  <a:pt x="5770017" y="0"/>
                </a:lnTo>
                <a:lnTo>
                  <a:pt x="5715824" y="124746"/>
                </a:lnTo>
                <a:cubicBezTo>
                  <a:pt x="5526044" y="533784"/>
                  <a:pt x="5262460" y="917027"/>
                  <a:pt x="4925072" y="1254414"/>
                </a:cubicBezTo>
                <a:cubicBezTo>
                  <a:pt x="3623720" y="2555767"/>
                  <a:pt x="1640148" y="2759102"/>
                  <a:pt x="125602" y="1864423"/>
                </a:cubicBezTo>
                <a:lnTo>
                  <a:pt x="0" y="1785927"/>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venir"/>
              <a:ea typeface="Avenir"/>
              <a:cs typeface="Avenir"/>
              <a:sym typeface="Avenir"/>
            </a:endParaRPr>
          </a:p>
        </p:txBody>
      </p:sp>
      <p:sp>
        <p:nvSpPr>
          <p:cNvPr id="289" name="Google Shape;289;g176981625c9_1_174"/>
          <p:cNvSpPr/>
          <p:nvPr/>
        </p:nvSpPr>
        <p:spPr>
          <a:xfrm>
            <a:off x="1524" y="0"/>
            <a:ext cx="12189300" cy="6858000"/>
          </a:xfrm>
          <a:prstGeom prst="frame">
            <a:avLst>
              <a:gd name="adj1" fmla="val 7164"/>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Avenir"/>
              <a:ea typeface="Avenir"/>
              <a:cs typeface="Avenir"/>
              <a:sym typeface="Avenir"/>
            </a:endParaRPr>
          </a:p>
        </p:txBody>
      </p:sp>
      <p:sp>
        <p:nvSpPr>
          <p:cNvPr id="290" name="Google Shape;290;g176981625c9_1_174"/>
          <p:cNvSpPr txBox="1">
            <a:spLocks noGrp="1"/>
          </p:cNvSpPr>
          <p:nvPr>
            <p:ph type="ctrTitle"/>
          </p:nvPr>
        </p:nvSpPr>
        <p:spPr>
          <a:xfrm>
            <a:off x="847477" y="1131641"/>
            <a:ext cx="5322300" cy="2387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5200"/>
              <a:buFont typeface="EB Garamond"/>
              <a:buNone/>
              <a:defRPr>
                <a:solidFill>
                  <a:schemeClr val="lt1"/>
                </a:solidFill>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91" name="Google Shape;291;g176981625c9_1_174"/>
          <p:cNvSpPr>
            <a:spLocks noGrp="1"/>
          </p:cNvSpPr>
          <p:nvPr>
            <p:ph type="pic" idx="2"/>
          </p:nvPr>
        </p:nvSpPr>
        <p:spPr>
          <a:xfrm>
            <a:off x="6784848" y="905256"/>
            <a:ext cx="4580700" cy="2450700"/>
          </a:xfrm>
          <a:prstGeom prst="rect">
            <a:avLst/>
          </a:prstGeom>
          <a:solidFill>
            <a:schemeClr val="accent6"/>
          </a:solidFill>
          <a:ln>
            <a:noFill/>
          </a:ln>
        </p:spPr>
      </p:sp>
      <p:sp>
        <p:nvSpPr>
          <p:cNvPr id="292" name="Google Shape;292;g176981625c9_1_174"/>
          <p:cNvSpPr>
            <a:spLocks noGrp="1"/>
          </p:cNvSpPr>
          <p:nvPr>
            <p:ph type="pic" idx="3"/>
          </p:nvPr>
        </p:nvSpPr>
        <p:spPr>
          <a:xfrm>
            <a:off x="6784848" y="3520440"/>
            <a:ext cx="4580700" cy="2450700"/>
          </a:xfrm>
          <a:prstGeom prst="rect">
            <a:avLst/>
          </a:prstGeom>
          <a:solidFill>
            <a:schemeClr val="accent6"/>
          </a:solidFill>
          <a:ln>
            <a:noFill/>
          </a:ln>
        </p:spPr>
      </p:sp>
      <p:sp>
        <p:nvSpPr>
          <p:cNvPr id="293" name="Google Shape;293;g176981625c9_1_174"/>
          <p:cNvSpPr txBox="1">
            <a:spLocks noGrp="1"/>
          </p:cNvSpPr>
          <p:nvPr>
            <p:ph type="body" idx="1"/>
          </p:nvPr>
        </p:nvSpPr>
        <p:spPr>
          <a:xfrm>
            <a:off x="838200" y="3600450"/>
            <a:ext cx="5322900" cy="24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110000"/>
              </a:lnSpc>
              <a:spcBef>
                <a:spcPts val="1100"/>
              </a:spcBef>
              <a:spcAft>
                <a:spcPts val="0"/>
              </a:spcAft>
              <a:buSzPts val="2300"/>
              <a:buNone/>
              <a:defRPr sz="2800">
                <a:solidFill>
                  <a:schemeClr val="lt1"/>
                </a:solidFill>
                <a:latin typeface="Avenir"/>
                <a:ea typeface="Avenir"/>
                <a:cs typeface="Avenir"/>
                <a:sym typeface="Avenir"/>
              </a:defRPr>
            </a:lvl1pPr>
            <a:lvl2pPr marL="914400" lvl="1" indent="-323850" algn="l" rtl="0">
              <a:lnSpc>
                <a:spcPct val="110000"/>
              </a:lnSpc>
              <a:spcBef>
                <a:spcPts val="500"/>
              </a:spcBef>
              <a:spcAft>
                <a:spcPts val="0"/>
              </a:spcAft>
              <a:buSzPts val="1500"/>
              <a:buChar char="○"/>
              <a:defRPr/>
            </a:lvl2pPr>
            <a:lvl3pPr marL="1371600" lvl="2" indent="-323850" algn="l" rtl="0">
              <a:lnSpc>
                <a:spcPct val="110000"/>
              </a:lnSpc>
              <a:spcBef>
                <a:spcPts val="500"/>
              </a:spcBef>
              <a:spcAft>
                <a:spcPts val="0"/>
              </a:spcAft>
              <a:buSzPts val="1500"/>
              <a:buChar char="■"/>
              <a:defRPr/>
            </a:lvl3pPr>
            <a:lvl4pPr marL="1828800" lvl="3" indent="-323850" algn="l" rtl="0">
              <a:lnSpc>
                <a:spcPct val="110000"/>
              </a:lnSpc>
              <a:spcBef>
                <a:spcPts val="500"/>
              </a:spcBef>
              <a:spcAft>
                <a:spcPts val="0"/>
              </a:spcAft>
              <a:buSzPts val="1500"/>
              <a:buChar char="●"/>
              <a:defRPr/>
            </a:lvl4pPr>
            <a:lvl5pPr marL="2286000" lvl="4" indent="-323850" algn="l" rtl="0">
              <a:lnSpc>
                <a:spcPct val="110000"/>
              </a:lnSpc>
              <a:spcBef>
                <a:spcPts val="500"/>
              </a:spcBef>
              <a:spcAft>
                <a:spcPts val="0"/>
              </a:spcAft>
              <a:buSzPts val="15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7"/>
        <p:cNvGrpSpPr/>
        <p:nvPr/>
      </p:nvGrpSpPr>
      <p:grpSpPr>
        <a:xfrm>
          <a:off x="0" y="0"/>
          <a:ext cx="0" cy="0"/>
          <a:chOff x="0" y="0"/>
          <a:chExt cx="0" cy="0"/>
        </a:xfrm>
      </p:grpSpPr>
      <p:sp>
        <p:nvSpPr>
          <p:cNvPr id="328" name="Google Shape;328;g176981625c9_1_463"/>
          <p:cNvSpPr txBox="1">
            <a:spLocks noGrp="1"/>
          </p:cNvSpPr>
          <p:nvPr>
            <p:ph type="ctrTitle"/>
          </p:nvPr>
        </p:nvSpPr>
        <p:spPr>
          <a:xfrm>
            <a:off x="2589213" y="2514600"/>
            <a:ext cx="8915400" cy="22629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rgbClr val="262626"/>
              </a:buClr>
              <a:buSzPts val="5400"/>
              <a:buFont typeface="Century Gothic"/>
              <a:buNone/>
              <a:defRPr sz="54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9" name="Google Shape;329;g176981625c9_1_463"/>
          <p:cNvSpPr txBox="1">
            <a:spLocks noGrp="1"/>
          </p:cNvSpPr>
          <p:nvPr>
            <p:ph type="subTitle" idx="1"/>
          </p:nvPr>
        </p:nvSpPr>
        <p:spPr>
          <a:xfrm>
            <a:off x="2589213" y="4777379"/>
            <a:ext cx="8915400" cy="1126200"/>
          </a:xfrm>
          <a:prstGeom prst="rect">
            <a:avLst/>
          </a:prstGeom>
          <a:noFill/>
          <a:ln>
            <a:noFill/>
          </a:ln>
        </p:spPr>
        <p:txBody>
          <a:bodyPr spcFirstLastPara="1" wrap="square" lIns="91425" tIns="45700" rIns="91425" bIns="45700" anchor="t" anchorCtr="0">
            <a:normAutofit/>
          </a:bodyPr>
          <a:lstStyle>
            <a:lvl1pPr lvl="0" algn="l" rtl="0">
              <a:spcBef>
                <a:spcPts val="1000"/>
              </a:spcBef>
              <a:spcAft>
                <a:spcPts val="0"/>
              </a:spcAft>
              <a:buSzPts val="1800"/>
              <a:buNone/>
              <a:defRPr>
                <a:solidFill>
                  <a:srgbClr val="595959"/>
                </a:solidFill>
              </a:defRPr>
            </a:lvl1pPr>
            <a:lvl2pPr lvl="1" algn="ctr" rtl="0">
              <a:spcBef>
                <a:spcPts val="1000"/>
              </a:spcBef>
              <a:spcAft>
                <a:spcPts val="0"/>
              </a:spcAft>
              <a:buSzPts val="1600"/>
              <a:buNone/>
              <a:defRPr>
                <a:solidFill>
                  <a:srgbClr val="888888"/>
                </a:solidFill>
              </a:defRPr>
            </a:lvl2pPr>
            <a:lvl3pPr lvl="2" algn="ctr" rtl="0">
              <a:spcBef>
                <a:spcPts val="1000"/>
              </a:spcBef>
              <a:spcAft>
                <a:spcPts val="0"/>
              </a:spcAft>
              <a:buSzPts val="1400"/>
              <a:buNone/>
              <a:defRPr>
                <a:solidFill>
                  <a:srgbClr val="888888"/>
                </a:solidFill>
              </a:defRPr>
            </a:lvl3pPr>
            <a:lvl4pPr lvl="3" algn="ctr" rtl="0">
              <a:spcBef>
                <a:spcPts val="1000"/>
              </a:spcBef>
              <a:spcAft>
                <a:spcPts val="0"/>
              </a:spcAft>
              <a:buSzPts val="1200"/>
              <a:buNone/>
              <a:defRPr>
                <a:solidFill>
                  <a:srgbClr val="888888"/>
                </a:solidFill>
              </a:defRPr>
            </a:lvl4pPr>
            <a:lvl5pPr lvl="4" algn="ctr" rtl="0">
              <a:spcBef>
                <a:spcPts val="1000"/>
              </a:spcBef>
              <a:spcAft>
                <a:spcPts val="0"/>
              </a:spcAft>
              <a:buSzPts val="1200"/>
              <a:buNone/>
              <a:defRPr>
                <a:solidFill>
                  <a:srgbClr val="888888"/>
                </a:solidFill>
              </a:defRPr>
            </a:lvl5pPr>
            <a:lvl6pPr lvl="5" algn="ctr" rtl="0">
              <a:spcBef>
                <a:spcPts val="1000"/>
              </a:spcBef>
              <a:spcAft>
                <a:spcPts val="0"/>
              </a:spcAft>
              <a:buSzPts val="1200"/>
              <a:buNone/>
              <a:defRPr>
                <a:solidFill>
                  <a:srgbClr val="888888"/>
                </a:solidFill>
              </a:defRPr>
            </a:lvl6pPr>
            <a:lvl7pPr lvl="6" algn="ctr" rtl="0">
              <a:spcBef>
                <a:spcPts val="1000"/>
              </a:spcBef>
              <a:spcAft>
                <a:spcPts val="0"/>
              </a:spcAft>
              <a:buSzPts val="1200"/>
              <a:buNone/>
              <a:defRPr>
                <a:solidFill>
                  <a:srgbClr val="888888"/>
                </a:solidFill>
              </a:defRPr>
            </a:lvl7pPr>
            <a:lvl8pPr lvl="7" algn="ctr" rtl="0">
              <a:spcBef>
                <a:spcPts val="1000"/>
              </a:spcBef>
              <a:spcAft>
                <a:spcPts val="0"/>
              </a:spcAft>
              <a:buSzPts val="1200"/>
              <a:buNone/>
              <a:defRPr>
                <a:solidFill>
                  <a:srgbClr val="888888"/>
                </a:solidFill>
              </a:defRPr>
            </a:lvl8pPr>
            <a:lvl9pPr lvl="8" algn="ctr" rtl="0">
              <a:spcBef>
                <a:spcPts val="1000"/>
              </a:spcBef>
              <a:spcAft>
                <a:spcPts val="0"/>
              </a:spcAft>
              <a:buSzPts val="1200"/>
              <a:buNone/>
              <a:defRPr>
                <a:solidFill>
                  <a:srgbClr val="888888"/>
                </a:solidFill>
              </a:defRPr>
            </a:lvl9pPr>
          </a:lstStyle>
          <a:p>
            <a:endParaRPr/>
          </a:p>
        </p:txBody>
      </p:sp>
      <p:sp>
        <p:nvSpPr>
          <p:cNvPr id="330" name="Google Shape;330;g176981625c9_1_463"/>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1" name="Google Shape;331;g176981625c9_1_463"/>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2" name="Google Shape;332;g176981625c9_1_463"/>
          <p:cNvSpPr/>
          <p:nvPr/>
        </p:nvSpPr>
        <p:spPr>
          <a:xfrm>
            <a:off x="0" y="4323810"/>
            <a:ext cx="1744652" cy="778589"/>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g176981625c9_1_463"/>
          <p:cNvSpPr txBox="1">
            <a:spLocks noGrp="1"/>
          </p:cNvSpPr>
          <p:nvPr>
            <p:ph type="sldNum" idx="12"/>
          </p:nvPr>
        </p:nvSpPr>
        <p:spPr>
          <a:xfrm>
            <a:off x="531812" y="4529540"/>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4"/>
        <p:cNvGrpSpPr/>
        <p:nvPr/>
      </p:nvGrpSpPr>
      <p:grpSpPr>
        <a:xfrm>
          <a:off x="0" y="0"/>
          <a:ext cx="0" cy="0"/>
          <a:chOff x="0" y="0"/>
          <a:chExt cx="0" cy="0"/>
        </a:xfrm>
      </p:grpSpPr>
      <p:sp>
        <p:nvSpPr>
          <p:cNvPr id="335" name="Google Shape;335;g176981625c9_1_470"/>
          <p:cNvSpPr txBox="1">
            <a:spLocks noGrp="1"/>
          </p:cNvSpPr>
          <p:nvPr>
            <p:ph type="title"/>
          </p:nvPr>
        </p:nvSpPr>
        <p:spPr>
          <a:xfrm>
            <a:off x="2592925" y="624110"/>
            <a:ext cx="8911800" cy="12810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rgbClr val="262626"/>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6" name="Google Shape;336;g176981625c9_1_470"/>
          <p:cNvSpPr txBox="1">
            <a:spLocks noGrp="1"/>
          </p:cNvSpPr>
          <p:nvPr>
            <p:ph type="body" idx="1"/>
          </p:nvPr>
        </p:nvSpPr>
        <p:spPr>
          <a:xfrm>
            <a:off x="2589212" y="2133600"/>
            <a:ext cx="8915400" cy="3777600"/>
          </a:xfrm>
          <a:prstGeom prst="rect">
            <a:avLst/>
          </a:prstGeom>
          <a:noFill/>
          <a:ln>
            <a:noFill/>
          </a:ln>
        </p:spPr>
        <p:txBody>
          <a:bodyPr spcFirstLastPara="1" wrap="square" lIns="91425" tIns="45700" rIns="91425" bIns="45700" anchor="t" anchorCtr="0">
            <a:norm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337" name="Google Shape;337;g176981625c9_1_470"/>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8" name="Google Shape;338;g176981625c9_1_470"/>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9" name="Google Shape;339;g176981625c9_1_470"/>
          <p:cNvSpPr/>
          <p:nvPr/>
        </p:nvSpPr>
        <p:spPr>
          <a:xfrm rot="10800000" flipH="1">
            <a:off x="-4189" y="714372"/>
            <a:ext cx="1588529" cy="5073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g176981625c9_1_470"/>
          <p:cNvSpPr txBox="1">
            <a:spLocks noGrp="1"/>
          </p:cNvSpPr>
          <p:nvPr>
            <p:ph type="sldNum" idx="12"/>
          </p:nvPr>
        </p:nvSpPr>
        <p:spPr>
          <a:xfrm>
            <a:off x="531812" y="787782"/>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1"/>
        <p:cNvGrpSpPr/>
        <p:nvPr/>
      </p:nvGrpSpPr>
      <p:grpSpPr>
        <a:xfrm>
          <a:off x="0" y="0"/>
          <a:ext cx="0" cy="0"/>
          <a:chOff x="0" y="0"/>
          <a:chExt cx="0" cy="0"/>
        </a:xfrm>
      </p:grpSpPr>
      <p:sp>
        <p:nvSpPr>
          <p:cNvPr id="342" name="Google Shape;342;g176981625c9_1_477"/>
          <p:cNvSpPr txBox="1">
            <a:spLocks noGrp="1"/>
          </p:cNvSpPr>
          <p:nvPr>
            <p:ph type="title"/>
          </p:nvPr>
        </p:nvSpPr>
        <p:spPr>
          <a:xfrm>
            <a:off x="2589212" y="2058750"/>
            <a:ext cx="8915400" cy="14688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rgbClr val="262626"/>
              </a:buClr>
              <a:buSzPts val="4000"/>
              <a:buFont typeface="Century Gothic"/>
              <a:buNone/>
              <a:defRPr sz="4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3" name="Google Shape;343;g176981625c9_1_477"/>
          <p:cNvSpPr txBox="1">
            <a:spLocks noGrp="1"/>
          </p:cNvSpPr>
          <p:nvPr>
            <p:ph type="body" idx="1"/>
          </p:nvPr>
        </p:nvSpPr>
        <p:spPr>
          <a:xfrm>
            <a:off x="2589212" y="3530129"/>
            <a:ext cx="8915400" cy="8604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2000"/>
              <a:buNone/>
              <a:defRPr sz="2000">
                <a:solidFill>
                  <a:srgbClr val="595959"/>
                </a:solidFill>
              </a:defRPr>
            </a:lvl1pPr>
            <a:lvl2pPr marL="914400" lvl="1" indent="-228600" algn="l" rtl="0">
              <a:spcBef>
                <a:spcPts val="1000"/>
              </a:spcBef>
              <a:spcAft>
                <a:spcPts val="0"/>
              </a:spcAft>
              <a:buSzPts val="1800"/>
              <a:buNone/>
              <a:defRPr sz="1800">
                <a:solidFill>
                  <a:srgbClr val="888888"/>
                </a:solidFill>
              </a:defRPr>
            </a:lvl2pPr>
            <a:lvl3pPr marL="1371600" lvl="2" indent="-228600" algn="l" rtl="0">
              <a:spcBef>
                <a:spcPts val="1000"/>
              </a:spcBef>
              <a:spcAft>
                <a:spcPts val="0"/>
              </a:spcAft>
              <a:buSzPts val="1600"/>
              <a:buNone/>
              <a:defRPr sz="1600">
                <a:solidFill>
                  <a:srgbClr val="888888"/>
                </a:solidFill>
              </a:defRPr>
            </a:lvl3pPr>
            <a:lvl4pPr marL="1828800" lvl="3" indent="-228600" algn="l" rtl="0">
              <a:spcBef>
                <a:spcPts val="1000"/>
              </a:spcBef>
              <a:spcAft>
                <a:spcPts val="0"/>
              </a:spcAft>
              <a:buSzPts val="1400"/>
              <a:buNone/>
              <a:defRPr sz="1400">
                <a:solidFill>
                  <a:srgbClr val="888888"/>
                </a:solidFill>
              </a:defRPr>
            </a:lvl4pPr>
            <a:lvl5pPr marL="2286000" lvl="4" indent="-228600" algn="l" rtl="0">
              <a:spcBef>
                <a:spcPts val="1000"/>
              </a:spcBef>
              <a:spcAft>
                <a:spcPts val="0"/>
              </a:spcAft>
              <a:buSzPts val="1400"/>
              <a:buNone/>
              <a:defRPr sz="1400">
                <a:solidFill>
                  <a:srgbClr val="888888"/>
                </a:solidFill>
              </a:defRPr>
            </a:lvl5pPr>
            <a:lvl6pPr marL="2743200" lvl="5" indent="-228600" algn="l" rtl="0">
              <a:spcBef>
                <a:spcPts val="1000"/>
              </a:spcBef>
              <a:spcAft>
                <a:spcPts val="0"/>
              </a:spcAft>
              <a:buSzPts val="1400"/>
              <a:buNone/>
              <a:defRPr sz="1400">
                <a:solidFill>
                  <a:srgbClr val="888888"/>
                </a:solidFill>
              </a:defRPr>
            </a:lvl6pPr>
            <a:lvl7pPr marL="3200400" lvl="6" indent="-228600" algn="l" rtl="0">
              <a:spcBef>
                <a:spcPts val="1000"/>
              </a:spcBef>
              <a:spcAft>
                <a:spcPts val="0"/>
              </a:spcAft>
              <a:buSzPts val="1400"/>
              <a:buNone/>
              <a:defRPr sz="1400">
                <a:solidFill>
                  <a:srgbClr val="888888"/>
                </a:solidFill>
              </a:defRPr>
            </a:lvl7pPr>
            <a:lvl8pPr marL="3657600" lvl="7" indent="-228600" algn="l" rtl="0">
              <a:spcBef>
                <a:spcPts val="1000"/>
              </a:spcBef>
              <a:spcAft>
                <a:spcPts val="0"/>
              </a:spcAft>
              <a:buSzPts val="1400"/>
              <a:buNone/>
              <a:defRPr sz="1400">
                <a:solidFill>
                  <a:srgbClr val="888888"/>
                </a:solidFill>
              </a:defRPr>
            </a:lvl8pPr>
            <a:lvl9pPr marL="4114800" lvl="8" indent="-228600" algn="l" rtl="0">
              <a:spcBef>
                <a:spcPts val="1000"/>
              </a:spcBef>
              <a:spcAft>
                <a:spcPts val="0"/>
              </a:spcAft>
              <a:buSzPts val="1400"/>
              <a:buNone/>
              <a:defRPr sz="1400">
                <a:solidFill>
                  <a:srgbClr val="888888"/>
                </a:solidFill>
              </a:defRPr>
            </a:lvl9pPr>
          </a:lstStyle>
          <a:p>
            <a:endParaRPr/>
          </a:p>
        </p:txBody>
      </p:sp>
      <p:sp>
        <p:nvSpPr>
          <p:cNvPr id="344" name="Google Shape;344;g176981625c9_1_477"/>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5" name="Google Shape;345;g176981625c9_1_477"/>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6" name="Google Shape;346;g176981625c9_1_477"/>
          <p:cNvSpPr/>
          <p:nvPr/>
        </p:nvSpPr>
        <p:spPr>
          <a:xfrm rot="10800000" flipH="1">
            <a:off x="-4189" y="3178172"/>
            <a:ext cx="1588529" cy="5073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g176981625c9_1_477"/>
          <p:cNvSpPr txBox="1">
            <a:spLocks noGrp="1"/>
          </p:cNvSpPr>
          <p:nvPr>
            <p:ph type="sldNum" idx="12"/>
          </p:nvPr>
        </p:nvSpPr>
        <p:spPr>
          <a:xfrm>
            <a:off x="531812" y="3244139"/>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8"/>
        <p:cNvGrpSpPr/>
        <p:nvPr/>
      </p:nvGrpSpPr>
      <p:grpSpPr>
        <a:xfrm>
          <a:off x="0" y="0"/>
          <a:ext cx="0" cy="0"/>
          <a:chOff x="0" y="0"/>
          <a:chExt cx="0" cy="0"/>
        </a:xfrm>
      </p:grpSpPr>
      <p:sp>
        <p:nvSpPr>
          <p:cNvPr id="349" name="Google Shape;349;g176981625c9_1_484"/>
          <p:cNvSpPr txBox="1">
            <a:spLocks noGrp="1"/>
          </p:cNvSpPr>
          <p:nvPr>
            <p:ph type="title"/>
          </p:nvPr>
        </p:nvSpPr>
        <p:spPr>
          <a:xfrm>
            <a:off x="2592924" y="624110"/>
            <a:ext cx="8911800" cy="12810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rgbClr val="262626"/>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0" name="Google Shape;350;g176981625c9_1_484"/>
          <p:cNvSpPr txBox="1">
            <a:spLocks noGrp="1"/>
          </p:cNvSpPr>
          <p:nvPr>
            <p:ph type="body" idx="1"/>
          </p:nvPr>
        </p:nvSpPr>
        <p:spPr>
          <a:xfrm>
            <a:off x="2589212" y="2133600"/>
            <a:ext cx="4314000" cy="3777600"/>
          </a:xfrm>
          <a:prstGeom prst="rect">
            <a:avLst/>
          </a:prstGeom>
          <a:noFill/>
          <a:ln>
            <a:noFill/>
          </a:ln>
        </p:spPr>
        <p:txBody>
          <a:bodyPr spcFirstLastPara="1" wrap="square" lIns="91425" tIns="45700" rIns="91425" bIns="45700" anchor="t" anchorCtr="0">
            <a:norm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351" name="Google Shape;351;g176981625c9_1_484"/>
          <p:cNvSpPr txBox="1">
            <a:spLocks noGrp="1"/>
          </p:cNvSpPr>
          <p:nvPr>
            <p:ph type="body" idx="2"/>
          </p:nvPr>
        </p:nvSpPr>
        <p:spPr>
          <a:xfrm>
            <a:off x="7190747" y="2126222"/>
            <a:ext cx="4314000" cy="3777600"/>
          </a:xfrm>
          <a:prstGeom prst="rect">
            <a:avLst/>
          </a:prstGeom>
          <a:noFill/>
          <a:ln>
            <a:noFill/>
          </a:ln>
        </p:spPr>
        <p:txBody>
          <a:bodyPr spcFirstLastPara="1" wrap="square" lIns="91425" tIns="45700" rIns="91425" bIns="45700" anchor="t" anchorCtr="0">
            <a:norm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352" name="Google Shape;352;g176981625c9_1_484"/>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3" name="Google Shape;353;g176981625c9_1_484"/>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4" name="Google Shape;354;g176981625c9_1_484"/>
          <p:cNvSpPr/>
          <p:nvPr/>
        </p:nvSpPr>
        <p:spPr>
          <a:xfrm rot="10800000" flipH="1">
            <a:off x="-4189" y="714372"/>
            <a:ext cx="1588529" cy="5073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g176981625c9_1_484"/>
          <p:cNvSpPr txBox="1">
            <a:spLocks noGrp="1"/>
          </p:cNvSpPr>
          <p:nvPr>
            <p:ph type="sldNum" idx="12"/>
          </p:nvPr>
        </p:nvSpPr>
        <p:spPr>
          <a:xfrm>
            <a:off x="531812" y="787782"/>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6"/>
        <p:cNvGrpSpPr/>
        <p:nvPr/>
      </p:nvGrpSpPr>
      <p:grpSpPr>
        <a:xfrm>
          <a:off x="0" y="0"/>
          <a:ext cx="0" cy="0"/>
          <a:chOff x="0" y="0"/>
          <a:chExt cx="0" cy="0"/>
        </a:xfrm>
      </p:grpSpPr>
      <p:sp>
        <p:nvSpPr>
          <p:cNvPr id="357" name="Google Shape;357;g176981625c9_1_492"/>
          <p:cNvSpPr txBox="1">
            <a:spLocks noGrp="1"/>
          </p:cNvSpPr>
          <p:nvPr>
            <p:ph type="title"/>
          </p:nvPr>
        </p:nvSpPr>
        <p:spPr>
          <a:xfrm>
            <a:off x="2592924" y="624110"/>
            <a:ext cx="8911800" cy="12810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rgbClr val="262626"/>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8" name="Google Shape;358;g176981625c9_1_492"/>
          <p:cNvSpPr txBox="1">
            <a:spLocks noGrp="1"/>
          </p:cNvSpPr>
          <p:nvPr>
            <p:ph type="body" idx="1"/>
          </p:nvPr>
        </p:nvSpPr>
        <p:spPr>
          <a:xfrm>
            <a:off x="2939373" y="1972703"/>
            <a:ext cx="39927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2400"/>
              <a:buNone/>
              <a:defRPr sz="2400" b="0"/>
            </a:lvl1pPr>
            <a:lvl2pPr marL="914400" lvl="1" indent="-228600" algn="l" rtl="0">
              <a:spcBef>
                <a:spcPts val="1000"/>
              </a:spcBef>
              <a:spcAft>
                <a:spcPts val="0"/>
              </a:spcAft>
              <a:buSzPts val="2000"/>
              <a:buNone/>
              <a:defRPr sz="2000" b="1"/>
            </a:lvl2pPr>
            <a:lvl3pPr marL="1371600" lvl="2" indent="-228600" algn="l" rtl="0">
              <a:spcBef>
                <a:spcPts val="1000"/>
              </a:spcBef>
              <a:spcAft>
                <a:spcPts val="0"/>
              </a:spcAft>
              <a:buSzPts val="1800"/>
              <a:buNone/>
              <a:defRPr sz="1800" b="1"/>
            </a:lvl3pPr>
            <a:lvl4pPr marL="1828800" lvl="3" indent="-228600" algn="l" rtl="0">
              <a:spcBef>
                <a:spcPts val="1000"/>
              </a:spcBef>
              <a:spcAft>
                <a:spcPts val="0"/>
              </a:spcAft>
              <a:buSzPts val="1600"/>
              <a:buNone/>
              <a:defRPr sz="1600" b="1"/>
            </a:lvl4pPr>
            <a:lvl5pPr marL="2286000" lvl="4" indent="-228600" algn="l" rtl="0">
              <a:spcBef>
                <a:spcPts val="1000"/>
              </a:spcBef>
              <a:spcAft>
                <a:spcPts val="0"/>
              </a:spcAft>
              <a:buSzPts val="1600"/>
              <a:buNone/>
              <a:defRPr sz="1600" b="1"/>
            </a:lvl5pPr>
            <a:lvl6pPr marL="2743200" lvl="5" indent="-228600" algn="l" rtl="0">
              <a:spcBef>
                <a:spcPts val="1000"/>
              </a:spcBef>
              <a:spcAft>
                <a:spcPts val="0"/>
              </a:spcAft>
              <a:buSzPts val="1600"/>
              <a:buNone/>
              <a:defRPr sz="1600" b="1"/>
            </a:lvl6pPr>
            <a:lvl7pPr marL="3200400" lvl="6" indent="-228600" algn="l" rtl="0">
              <a:spcBef>
                <a:spcPts val="1000"/>
              </a:spcBef>
              <a:spcAft>
                <a:spcPts val="0"/>
              </a:spcAft>
              <a:buSzPts val="1600"/>
              <a:buNone/>
              <a:defRPr sz="1600" b="1"/>
            </a:lvl7pPr>
            <a:lvl8pPr marL="3657600" lvl="7" indent="-228600" algn="l" rtl="0">
              <a:spcBef>
                <a:spcPts val="1000"/>
              </a:spcBef>
              <a:spcAft>
                <a:spcPts val="0"/>
              </a:spcAft>
              <a:buSzPts val="1600"/>
              <a:buNone/>
              <a:defRPr sz="1600" b="1"/>
            </a:lvl8pPr>
            <a:lvl9pPr marL="4114800" lvl="8" indent="-228600" algn="l" rtl="0">
              <a:spcBef>
                <a:spcPts val="1000"/>
              </a:spcBef>
              <a:spcAft>
                <a:spcPts val="0"/>
              </a:spcAft>
              <a:buSzPts val="1600"/>
              <a:buNone/>
              <a:defRPr sz="1600" b="1"/>
            </a:lvl9pPr>
          </a:lstStyle>
          <a:p>
            <a:endParaRPr/>
          </a:p>
        </p:txBody>
      </p:sp>
      <p:sp>
        <p:nvSpPr>
          <p:cNvPr id="359" name="Google Shape;359;g176981625c9_1_492"/>
          <p:cNvSpPr txBox="1">
            <a:spLocks noGrp="1"/>
          </p:cNvSpPr>
          <p:nvPr>
            <p:ph type="body" idx="2"/>
          </p:nvPr>
        </p:nvSpPr>
        <p:spPr>
          <a:xfrm>
            <a:off x="2589212" y="2548966"/>
            <a:ext cx="4342800" cy="3354000"/>
          </a:xfrm>
          <a:prstGeom prst="rect">
            <a:avLst/>
          </a:prstGeom>
          <a:noFill/>
          <a:ln>
            <a:noFill/>
          </a:ln>
        </p:spPr>
        <p:txBody>
          <a:bodyPr spcFirstLastPara="1" wrap="square" lIns="91425" tIns="45700" rIns="91425" bIns="45700" anchor="t" anchorCtr="0">
            <a:norm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360" name="Google Shape;360;g176981625c9_1_492"/>
          <p:cNvSpPr txBox="1">
            <a:spLocks noGrp="1"/>
          </p:cNvSpPr>
          <p:nvPr>
            <p:ph type="body" idx="3"/>
          </p:nvPr>
        </p:nvSpPr>
        <p:spPr>
          <a:xfrm>
            <a:off x="7506629" y="1969475"/>
            <a:ext cx="39990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2400"/>
              <a:buNone/>
              <a:defRPr sz="2400" b="0"/>
            </a:lvl1pPr>
            <a:lvl2pPr marL="914400" lvl="1" indent="-228600" algn="l" rtl="0">
              <a:spcBef>
                <a:spcPts val="1000"/>
              </a:spcBef>
              <a:spcAft>
                <a:spcPts val="0"/>
              </a:spcAft>
              <a:buSzPts val="2000"/>
              <a:buNone/>
              <a:defRPr sz="2000" b="1"/>
            </a:lvl2pPr>
            <a:lvl3pPr marL="1371600" lvl="2" indent="-228600" algn="l" rtl="0">
              <a:spcBef>
                <a:spcPts val="1000"/>
              </a:spcBef>
              <a:spcAft>
                <a:spcPts val="0"/>
              </a:spcAft>
              <a:buSzPts val="1800"/>
              <a:buNone/>
              <a:defRPr sz="1800" b="1"/>
            </a:lvl3pPr>
            <a:lvl4pPr marL="1828800" lvl="3" indent="-228600" algn="l" rtl="0">
              <a:spcBef>
                <a:spcPts val="1000"/>
              </a:spcBef>
              <a:spcAft>
                <a:spcPts val="0"/>
              </a:spcAft>
              <a:buSzPts val="1600"/>
              <a:buNone/>
              <a:defRPr sz="1600" b="1"/>
            </a:lvl4pPr>
            <a:lvl5pPr marL="2286000" lvl="4" indent="-228600" algn="l" rtl="0">
              <a:spcBef>
                <a:spcPts val="1000"/>
              </a:spcBef>
              <a:spcAft>
                <a:spcPts val="0"/>
              </a:spcAft>
              <a:buSzPts val="1600"/>
              <a:buNone/>
              <a:defRPr sz="1600" b="1"/>
            </a:lvl5pPr>
            <a:lvl6pPr marL="2743200" lvl="5" indent="-228600" algn="l" rtl="0">
              <a:spcBef>
                <a:spcPts val="1000"/>
              </a:spcBef>
              <a:spcAft>
                <a:spcPts val="0"/>
              </a:spcAft>
              <a:buSzPts val="1600"/>
              <a:buNone/>
              <a:defRPr sz="1600" b="1"/>
            </a:lvl6pPr>
            <a:lvl7pPr marL="3200400" lvl="6" indent="-228600" algn="l" rtl="0">
              <a:spcBef>
                <a:spcPts val="1000"/>
              </a:spcBef>
              <a:spcAft>
                <a:spcPts val="0"/>
              </a:spcAft>
              <a:buSzPts val="1600"/>
              <a:buNone/>
              <a:defRPr sz="1600" b="1"/>
            </a:lvl7pPr>
            <a:lvl8pPr marL="3657600" lvl="7" indent="-228600" algn="l" rtl="0">
              <a:spcBef>
                <a:spcPts val="1000"/>
              </a:spcBef>
              <a:spcAft>
                <a:spcPts val="0"/>
              </a:spcAft>
              <a:buSzPts val="1600"/>
              <a:buNone/>
              <a:defRPr sz="1600" b="1"/>
            </a:lvl8pPr>
            <a:lvl9pPr marL="4114800" lvl="8" indent="-228600" algn="l" rtl="0">
              <a:spcBef>
                <a:spcPts val="1000"/>
              </a:spcBef>
              <a:spcAft>
                <a:spcPts val="0"/>
              </a:spcAft>
              <a:buSzPts val="1600"/>
              <a:buNone/>
              <a:defRPr sz="1600" b="1"/>
            </a:lvl9pPr>
          </a:lstStyle>
          <a:p>
            <a:endParaRPr/>
          </a:p>
        </p:txBody>
      </p:sp>
      <p:sp>
        <p:nvSpPr>
          <p:cNvPr id="361" name="Google Shape;361;g176981625c9_1_492"/>
          <p:cNvSpPr txBox="1">
            <a:spLocks noGrp="1"/>
          </p:cNvSpPr>
          <p:nvPr>
            <p:ph type="body" idx="4"/>
          </p:nvPr>
        </p:nvSpPr>
        <p:spPr>
          <a:xfrm>
            <a:off x="7166957" y="2545738"/>
            <a:ext cx="4338600" cy="3354000"/>
          </a:xfrm>
          <a:prstGeom prst="rect">
            <a:avLst/>
          </a:prstGeom>
          <a:noFill/>
          <a:ln>
            <a:noFill/>
          </a:ln>
        </p:spPr>
        <p:txBody>
          <a:bodyPr spcFirstLastPara="1" wrap="square" lIns="91425" tIns="45700" rIns="91425" bIns="45700" anchor="t" anchorCtr="0">
            <a:norm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362" name="Google Shape;362;g176981625c9_1_492"/>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3" name="Google Shape;363;g176981625c9_1_492"/>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4" name="Google Shape;364;g176981625c9_1_492"/>
          <p:cNvSpPr/>
          <p:nvPr/>
        </p:nvSpPr>
        <p:spPr>
          <a:xfrm rot="10800000" flipH="1">
            <a:off x="-4189" y="714372"/>
            <a:ext cx="1588529" cy="5073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g176981625c9_1_492"/>
          <p:cNvSpPr txBox="1">
            <a:spLocks noGrp="1"/>
          </p:cNvSpPr>
          <p:nvPr>
            <p:ph type="sldNum" idx="12"/>
          </p:nvPr>
        </p:nvSpPr>
        <p:spPr>
          <a:xfrm>
            <a:off x="531812" y="787782"/>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6"/>
        <p:cNvGrpSpPr/>
        <p:nvPr/>
      </p:nvGrpSpPr>
      <p:grpSpPr>
        <a:xfrm>
          <a:off x="0" y="0"/>
          <a:ext cx="0" cy="0"/>
          <a:chOff x="0" y="0"/>
          <a:chExt cx="0" cy="0"/>
        </a:xfrm>
      </p:grpSpPr>
      <p:sp>
        <p:nvSpPr>
          <p:cNvPr id="367" name="Google Shape;367;g176981625c9_1_502"/>
          <p:cNvSpPr txBox="1">
            <a:spLocks noGrp="1"/>
          </p:cNvSpPr>
          <p:nvPr>
            <p:ph type="title"/>
          </p:nvPr>
        </p:nvSpPr>
        <p:spPr>
          <a:xfrm>
            <a:off x="2592924" y="624110"/>
            <a:ext cx="8911800" cy="12810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rgbClr val="262626"/>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8" name="Google Shape;368;g176981625c9_1_502"/>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9" name="Google Shape;369;g176981625c9_1_502"/>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0" name="Google Shape;370;g176981625c9_1_502"/>
          <p:cNvSpPr/>
          <p:nvPr/>
        </p:nvSpPr>
        <p:spPr>
          <a:xfrm rot="10800000" flipH="1">
            <a:off x="-4189" y="714372"/>
            <a:ext cx="1588529" cy="5073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g176981625c9_1_502"/>
          <p:cNvSpPr txBox="1">
            <a:spLocks noGrp="1"/>
          </p:cNvSpPr>
          <p:nvPr>
            <p:ph type="sldNum" idx="12"/>
          </p:nvPr>
        </p:nvSpPr>
        <p:spPr>
          <a:xfrm>
            <a:off x="531812" y="787782"/>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3"/>
          <p:cNvSpPr txBox="1">
            <a:spLocks noGrp="1"/>
          </p:cNvSpPr>
          <p:nvPr>
            <p:ph type="body" idx="1"/>
          </p:nvPr>
        </p:nvSpPr>
        <p:spPr>
          <a:xfrm>
            <a:off x="2939373" y="1972703"/>
            <a:ext cx="399273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70" name="Google Shape;70;p13"/>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1" name="Google Shape;71;p13"/>
          <p:cNvSpPr txBox="1">
            <a:spLocks noGrp="1"/>
          </p:cNvSpPr>
          <p:nvPr>
            <p:ph type="body" idx="3"/>
          </p:nvPr>
        </p:nvSpPr>
        <p:spPr>
          <a:xfrm>
            <a:off x="7506629" y="1969475"/>
            <a:ext cx="3999001"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72" name="Google Shape;72;p13"/>
          <p:cNvSpPr txBox="1">
            <a:spLocks noGrp="1"/>
          </p:cNvSpPr>
          <p:nvPr>
            <p:ph type="body" idx="4"/>
          </p:nvPr>
        </p:nvSpPr>
        <p:spPr>
          <a:xfrm>
            <a:off x="7166957" y="2545738"/>
            <a:ext cx="4338674"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3" name="Google Shape;73;p13"/>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3"/>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3"/>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2"/>
        <p:cNvGrpSpPr/>
        <p:nvPr/>
      </p:nvGrpSpPr>
      <p:grpSpPr>
        <a:xfrm>
          <a:off x="0" y="0"/>
          <a:ext cx="0" cy="0"/>
          <a:chOff x="0" y="0"/>
          <a:chExt cx="0" cy="0"/>
        </a:xfrm>
      </p:grpSpPr>
      <p:sp>
        <p:nvSpPr>
          <p:cNvPr id="373" name="Google Shape;373;g176981625c9_1_508"/>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4" name="Google Shape;374;g176981625c9_1_508"/>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5" name="Google Shape;375;g176981625c9_1_508"/>
          <p:cNvSpPr/>
          <p:nvPr/>
        </p:nvSpPr>
        <p:spPr>
          <a:xfrm rot="10800000" flipH="1">
            <a:off x="-4189" y="714372"/>
            <a:ext cx="1588529" cy="5073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g176981625c9_1_508"/>
          <p:cNvSpPr txBox="1">
            <a:spLocks noGrp="1"/>
          </p:cNvSpPr>
          <p:nvPr>
            <p:ph type="sldNum" idx="12"/>
          </p:nvPr>
        </p:nvSpPr>
        <p:spPr>
          <a:xfrm>
            <a:off x="531812" y="787782"/>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7"/>
        <p:cNvGrpSpPr/>
        <p:nvPr/>
      </p:nvGrpSpPr>
      <p:grpSpPr>
        <a:xfrm>
          <a:off x="0" y="0"/>
          <a:ext cx="0" cy="0"/>
          <a:chOff x="0" y="0"/>
          <a:chExt cx="0" cy="0"/>
        </a:xfrm>
      </p:grpSpPr>
      <p:sp>
        <p:nvSpPr>
          <p:cNvPr id="378" name="Google Shape;378;g176981625c9_1_513"/>
          <p:cNvSpPr txBox="1">
            <a:spLocks noGrp="1"/>
          </p:cNvSpPr>
          <p:nvPr>
            <p:ph type="title"/>
          </p:nvPr>
        </p:nvSpPr>
        <p:spPr>
          <a:xfrm>
            <a:off x="2589212" y="446088"/>
            <a:ext cx="3505200" cy="9762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rgbClr val="262626"/>
              </a:buClr>
              <a:buSzPts val="2000"/>
              <a:buFont typeface="Century Gothic"/>
              <a:buNone/>
              <a:defRPr sz="20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9" name="Google Shape;379;g176981625c9_1_513"/>
          <p:cNvSpPr txBox="1">
            <a:spLocks noGrp="1"/>
          </p:cNvSpPr>
          <p:nvPr>
            <p:ph type="body" idx="1"/>
          </p:nvPr>
        </p:nvSpPr>
        <p:spPr>
          <a:xfrm>
            <a:off x="6323012" y="446088"/>
            <a:ext cx="5181600" cy="5415000"/>
          </a:xfrm>
          <a:prstGeom prst="rect">
            <a:avLst/>
          </a:prstGeom>
          <a:noFill/>
          <a:ln>
            <a:noFill/>
          </a:ln>
        </p:spPr>
        <p:txBody>
          <a:bodyPr spcFirstLastPara="1" wrap="square" lIns="91425" tIns="45700" rIns="91425" bIns="45700" anchor="ctr" anchorCtr="0">
            <a:norm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380" name="Google Shape;380;g176981625c9_1_513"/>
          <p:cNvSpPr txBox="1">
            <a:spLocks noGrp="1"/>
          </p:cNvSpPr>
          <p:nvPr>
            <p:ph type="body" idx="2"/>
          </p:nvPr>
        </p:nvSpPr>
        <p:spPr>
          <a:xfrm>
            <a:off x="2589212" y="1598613"/>
            <a:ext cx="3505200" cy="42624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400"/>
              <a:buNone/>
              <a:defRPr sz="1400"/>
            </a:lvl1pPr>
            <a:lvl2pPr marL="914400" lvl="1" indent="-228600" algn="l" rtl="0">
              <a:spcBef>
                <a:spcPts val="1000"/>
              </a:spcBef>
              <a:spcAft>
                <a:spcPts val="0"/>
              </a:spcAft>
              <a:buSzPts val="1200"/>
              <a:buNone/>
              <a:defRPr sz="1200"/>
            </a:lvl2pPr>
            <a:lvl3pPr marL="1371600" lvl="2" indent="-228600" algn="l" rtl="0">
              <a:spcBef>
                <a:spcPts val="1000"/>
              </a:spcBef>
              <a:spcAft>
                <a:spcPts val="0"/>
              </a:spcAft>
              <a:buSzPts val="1000"/>
              <a:buNone/>
              <a:defRPr sz="1000"/>
            </a:lvl3pPr>
            <a:lvl4pPr marL="1828800" lvl="3" indent="-228600" algn="l" rtl="0">
              <a:spcBef>
                <a:spcPts val="1000"/>
              </a:spcBef>
              <a:spcAft>
                <a:spcPts val="0"/>
              </a:spcAft>
              <a:buSzPts val="900"/>
              <a:buNone/>
              <a:defRPr sz="900"/>
            </a:lvl4pPr>
            <a:lvl5pPr marL="2286000" lvl="4" indent="-228600" algn="l" rtl="0">
              <a:spcBef>
                <a:spcPts val="1000"/>
              </a:spcBef>
              <a:spcAft>
                <a:spcPts val="0"/>
              </a:spcAft>
              <a:buSzPts val="900"/>
              <a:buNone/>
              <a:defRPr sz="900"/>
            </a:lvl5pPr>
            <a:lvl6pPr marL="2743200" lvl="5" indent="-228600" algn="l" rtl="0">
              <a:spcBef>
                <a:spcPts val="1000"/>
              </a:spcBef>
              <a:spcAft>
                <a:spcPts val="0"/>
              </a:spcAft>
              <a:buSzPts val="900"/>
              <a:buNone/>
              <a:defRPr sz="900"/>
            </a:lvl6pPr>
            <a:lvl7pPr marL="3200400" lvl="6" indent="-228600" algn="l" rtl="0">
              <a:spcBef>
                <a:spcPts val="1000"/>
              </a:spcBef>
              <a:spcAft>
                <a:spcPts val="0"/>
              </a:spcAft>
              <a:buSzPts val="900"/>
              <a:buNone/>
              <a:defRPr sz="900"/>
            </a:lvl7pPr>
            <a:lvl8pPr marL="3657600" lvl="7" indent="-228600" algn="l" rtl="0">
              <a:spcBef>
                <a:spcPts val="1000"/>
              </a:spcBef>
              <a:spcAft>
                <a:spcPts val="0"/>
              </a:spcAft>
              <a:buSzPts val="900"/>
              <a:buNone/>
              <a:defRPr sz="900"/>
            </a:lvl8pPr>
            <a:lvl9pPr marL="4114800" lvl="8" indent="-228600" algn="l" rtl="0">
              <a:spcBef>
                <a:spcPts val="1000"/>
              </a:spcBef>
              <a:spcAft>
                <a:spcPts val="0"/>
              </a:spcAft>
              <a:buSzPts val="900"/>
              <a:buNone/>
              <a:defRPr sz="900"/>
            </a:lvl9pPr>
          </a:lstStyle>
          <a:p>
            <a:endParaRPr/>
          </a:p>
        </p:txBody>
      </p:sp>
      <p:sp>
        <p:nvSpPr>
          <p:cNvPr id="381" name="Google Shape;381;g176981625c9_1_513"/>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2" name="Google Shape;382;g176981625c9_1_513"/>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3" name="Google Shape;383;g176981625c9_1_513"/>
          <p:cNvSpPr/>
          <p:nvPr/>
        </p:nvSpPr>
        <p:spPr>
          <a:xfrm rot="10800000" flipH="1">
            <a:off x="-4189" y="714372"/>
            <a:ext cx="1588529" cy="5073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g176981625c9_1_513"/>
          <p:cNvSpPr txBox="1">
            <a:spLocks noGrp="1"/>
          </p:cNvSpPr>
          <p:nvPr>
            <p:ph type="sldNum" idx="12"/>
          </p:nvPr>
        </p:nvSpPr>
        <p:spPr>
          <a:xfrm>
            <a:off x="531812" y="787782"/>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5"/>
        <p:cNvGrpSpPr/>
        <p:nvPr/>
      </p:nvGrpSpPr>
      <p:grpSpPr>
        <a:xfrm>
          <a:off x="0" y="0"/>
          <a:ext cx="0" cy="0"/>
          <a:chOff x="0" y="0"/>
          <a:chExt cx="0" cy="0"/>
        </a:xfrm>
      </p:grpSpPr>
      <p:sp>
        <p:nvSpPr>
          <p:cNvPr id="386" name="Google Shape;386;g176981625c9_1_521"/>
          <p:cNvSpPr txBox="1">
            <a:spLocks noGrp="1"/>
          </p:cNvSpPr>
          <p:nvPr>
            <p:ph type="title"/>
          </p:nvPr>
        </p:nvSpPr>
        <p:spPr>
          <a:xfrm>
            <a:off x="2589213" y="4800600"/>
            <a:ext cx="8915400" cy="566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rgbClr val="262626"/>
              </a:buClr>
              <a:buSzPts val="2400"/>
              <a:buFont typeface="Century Gothic"/>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7" name="Google Shape;387;g176981625c9_1_521"/>
          <p:cNvSpPr>
            <a:spLocks noGrp="1"/>
          </p:cNvSpPr>
          <p:nvPr>
            <p:ph type="pic" idx="2"/>
          </p:nvPr>
        </p:nvSpPr>
        <p:spPr>
          <a:xfrm>
            <a:off x="2589212" y="634965"/>
            <a:ext cx="8915400" cy="3855000"/>
          </a:xfrm>
          <a:prstGeom prst="rect">
            <a:avLst/>
          </a:prstGeom>
          <a:noFill/>
          <a:ln>
            <a:noFill/>
          </a:ln>
        </p:spPr>
      </p:sp>
      <p:sp>
        <p:nvSpPr>
          <p:cNvPr id="388" name="Google Shape;388;g176981625c9_1_521"/>
          <p:cNvSpPr txBox="1">
            <a:spLocks noGrp="1"/>
          </p:cNvSpPr>
          <p:nvPr>
            <p:ph type="body" idx="1"/>
          </p:nvPr>
        </p:nvSpPr>
        <p:spPr>
          <a:xfrm>
            <a:off x="2589213" y="5367338"/>
            <a:ext cx="8915400" cy="4938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200"/>
              <a:buNone/>
              <a:defRPr sz="1200"/>
            </a:lvl1pPr>
            <a:lvl2pPr marL="914400" lvl="1" indent="-228600" algn="l" rtl="0">
              <a:spcBef>
                <a:spcPts val="1000"/>
              </a:spcBef>
              <a:spcAft>
                <a:spcPts val="0"/>
              </a:spcAft>
              <a:buSzPts val="1200"/>
              <a:buNone/>
              <a:defRPr sz="1200"/>
            </a:lvl2pPr>
            <a:lvl3pPr marL="1371600" lvl="2" indent="-228600" algn="l" rtl="0">
              <a:spcBef>
                <a:spcPts val="1000"/>
              </a:spcBef>
              <a:spcAft>
                <a:spcPts val="0"/>
              </a:spcAft>
              <a:buSzPts val="1000"/>
              <a:buNone/>
              <a:defRPr sz="1000"/>
            </a:lvl3pPr>
            <a:lvl4pPr marL="1828800" lvl="3" indent="-228600" algn="l" rtl="0">
              <a:spcBef>
                <a:spcPts val="1000"/>
              </a:spcBef>
              <a:spcAft>
                <a:spcPts val="0"/>
              </a:spcAft>
              <a:buSzPts val="900"/>
              <a:buNone/>
              <a:defRPr sz="900"/>
            </a:lvl4pPr>
            <a:lvl5pPr marL="2286000" lvl="4" indent="-228600" algn="l" rtl="0">
              <a:spcBef>
                <a:spcPts val="1000"/>
              </a:spcBef>
              <a:spcAft>
                <a:spcPts val="0"/>
              </a:spcAft>
              <a:buSzPts val="900"/>
              <a:buNone/>
              <a:defRPr sz="900"/>
            </a:lvl5pPr>
            <a:lvl6pPr marL="2743200" lvl="5" indent="-228600" algn="l" rtl="0">
              <a:spcBef>
                <a:spcPts val="1000"/>
              </a:spcBef>
              <a:spcAft>
                <a:spcPts val="0"/>
              </a:spcAft>
              <a:buSzPts val="900"/>
              <a:buNone/>
              <a:defRPr sz="900"/>
            </a:lvl6pPr>
            <a:lvl7pPr marL="3200400" lvl="6" indent="-228600" algn="l" rtl="0">
              <a:spcBef>
                <a:spcPts val="1000"/>
              </a:spcBef>
              <a:spcAft>
                <a:spcPts val="0"/>
              </a:spcAft>
              <a:buSzPts val="900"/>
              <a:buNone/>
              <a:defRPr sz="900"/>
            </a:lvl7pPr>
            <a:lvl8pPr marL="3657600" lvl="7" indent="-228600" algn="l" rtl="0">
              <a:spcBef>
                <a:spcPts val="1000"/>
              </a:spcBef>
              <a:spcAft>
                <a:spcPts val="0"/>
              </a:spcAft>
              <a:buSzPts val="900"/>
              <a:buNone/>
              <a:defRPr sz="900"/>
            </a:lvl8pPr>
            <a:lvl9pPr marL="4114800" lvl="8" indent="-228600" algn="l" rtl="0">
              <a:spcBef>
                <a:spcPts val="1000"/>
              </a:spcBef>
              <a:spcAft>
                <a:spcPts val="0"/>
              </a:spcAft>
              <a:buSzPts val="900"/>
              <a:buNone/>
              <a:defRPr sz="900"/>
            </a:lvl9pPr>
          </a:lstStyle>
          <a:p>
            <a:endParaRPr/>
          </a:p>
        </p:txBody>
      </p:sp>
      <p:sp>
        <p:nvSpPr>
          <p:cNvPr id="389" name="Google Shape;389;g176981625c9_1_521"/>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0" name="Google Shape;390;g176981625c9_1_521"/>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1" name="Google Shape;391;g176981625c9_1_521"/>
          <p:cNvSpPr/>
          <p:nvPr/>
        </p:nvSpPr>
        <p:spPr>
          <a:xfrm rot="10800000" flipH="1">
            <a:off x="-4189" y="4911722"/>
            <a:ext cx="1588529" cy="5073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g176981625c9_1_521"/>
          <p:cNvSpPr txBox="1">
            <a:spLocks noGrp="1"/>
          </p:cNvSpPr>
          <p:nvPr>
            <p:ph type="sldNum" idx="12"/>
          </p:nvPr>
        </p:nvSpPr>
        <p:spPr>
          <a:xfrm>
            <a:off x="531812" y="4983087"/>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393"/>
        <p:cNvGrpSpPr/>
        <p:nvPr/>
      </p:nvGrpSpPr>
      <p:grpSpPr>
        <a:xfrm>
          <a:off x="0" y="0"/>
          <a:ext cx="0" cy="0"/>
          <a:chOff x="0" y="0"/>
          <a:chExt cx="0" cy="0"/>
        </a:xfrm>
      </p:grpSpPr>
      <p:sp>
        <p:nvSpPr>
          <p:cNvPr id="394" name="Google Shape;394;g176981625c9_1_529"/>
          <p:cNvSpPr txBox="1">
            <a:spLocks noGrp="1"/>
          </p:cNvSpPr>
          <p:nvPr>
            <p:ph type="title"/>
          </p:nvPr>
        </p:nvSpPr>
        <p:spPr>
          <a:xfrm>
            <a:off x="2589212" y="609600"/>
            <a:ext cx="8915400" cy="31170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262626"/>
              </a:buClr>
              <a:buSzPts val="4800"/>
              <a:buFont typeface="Century Gothic"/>
              <a:buNone/>
              <a:defRPr sz="48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5" name="Google Shape;395;g176981625c9_1_529"/>
          <p:cNvSpPr txBox="1">
            <a:spLocks noGrp="1"/>
          </p:cNvSpPr>
          <p:nvPr>
            <p:ph type="body" idx="1"/>
          </p:nvPr>
        </p:nvSpPr>
        <p:spPr>
          <a:xfrm>
            <a:off x="2589212" y="4354046"/>
            <a:ext cx="8915400" cy="1555800"/>
          </a:xfrm>
          <a:prstGeom prst="rect">
            <a:avLst/>
          </a:prstGeom>
          <a:noFill/>
          <a:ln>
            <a:noFill/>
          </a:ln>
        </p:spPr>
        <p:txBody>
          <a:bodyPr spcFirstLastPara="1" wrap="square" lIns="91425" tIns="45700" rIns="91425" bIns="45700" anchor="ctr" anchorCtr="0">
            <a:normAutofit/>
          </a:bodyPr>
          <a:lstStyle>
            <a:lvl1pPr marL="457200" lvl="0" indent="-228600" algn="l" rtl="0">
              <a:spcBef>
                <a:spcPts val="1000"/>
              </a:spcBef>
              <a:spcAft>
                <a:spcPts val="0"/>
              </a:spcAft>
              <a:buSzPts val="1800"/>
              <a:buNone/>
              <a:defRPr sz="1800">
                <a:solidFill>
                  <a:srgbClr val="595959"/>
                </a:solidFill>
              </a:defRPr>
            </a:lvl1pPr>
            <a:lvl2pPr marL="914400" lvl="1" indent="-228600" algn="l" rtl="0">
              <a:spcBef>
                <a:spcPts val="1000"/>
              </a:spcBef>
              <a:spcAft>
                <a:spcPts val="0"/>
              </a:spcAft>
              <a:buSzPts val="1800"/>
              <a:buNone/>
              <a:defRPr sz="1800">
                <a:solidFill>
                  <a:srgbClr val="888888"/>
                </a:solidFill>
              </a:defRPr>
            </a:lvl2pPr>
            <a:lvl3pPr marL="1371600" lvl="2" indent="-228600" algn="l" rtl="0">
              <a:spcBef>
                <a:spcPts val="1000"/>
              </a:spcBef>
              <a:spcAft>
                <a:spcPts val="0"/>
              </a:spcAft>
              <a:buSzPts val="1600"/>
              <a:buNone/>
              <a:defRPr sz="1600">
                <a:solidFill>
                  <a:srgbClr val="888888"/>
                </a:solidFill>
              </a:defRPr>
            </a:lvl3pPr>
            <a:lvl4pPr marL="1828800" lvl="3" indent="-228600" algn="l" rtl="0">
              <a:spcBef>
                <a:spcPts val="1000"/>
              </a:spcBef>
              <a:spcAft>
                <a:spcPts val="0"/>
              </a:spcAft>
              <a:buSzPts val="1400"/>
              <a:buNone/>
              <a:defRPr sz="1400">
                <a:solidFill>
                  <a:srgbClr val="888888"/>
                </a:solidFill>
              </a:defRPr>
            </a:lvl4pPr>
            <a:lvl5pPr marL="2286000" lvl="4" indent="-228600" algn="l" rtl="0">
              <a:spcBef>
                <a:spcPts val="1000"/>
              </a:spcBef>
              <a:spcAft>
                <a:spcPts val="0"/>
              </a:spcAft>
              <a:buSzPts val="1400"/>
              <a:buNone/>
              <a:defRPr sz="1400">
                <a:solidFill>
                  <a:srgbClr val="888888"/>
                </a:solidFill>
              </a:defRPr>
            </a:lvl5pPr>
            <a:lvl6pPr marL="2743200" lvl="5" indent="-228600" algn="l" rtl="0">
              <a:spcBef>
                <a:spcPts val="1000"/>
              </a:spcBef>
              <a:spcAft>
                <a:spcPts val="0"/>
              </a:spcAft>
              <a:buSzPts val="1400"/>
              <a:buNone/>
              <a:defRPr sz="1400">
                <a:solidFill>
                  <a:srgbClr val="888888"/>
                </a:solidFill>
              </a:defRPr>
            </a:lvl6pPr>
            <a:lvl7pPr marL="3200400" lvl="6" indent="-228600" algn="l" rtl="0">
              <a:spcBef>
                <a:spcPts val="1000"/>
              </a:spcBef>
              <a:spcAft>
                <a:spcPts val="0"/>
              </a:spcAft>
              <a:buSzPts val="1400"/>
              <a:buNone/>
              <a:defRPr sz="1400">
                <a:solidFill>
                  <a:srgbClr val="888888"/>
                </a:solidFill>
              </a:defRPr>
            </a:lvl7pPr>
            <a:lvl8pPr marL="3657600" lvl="7" indent="-228600" algn="l" rtl="0">
              <a:spcBef>
                <a:spcPts val="1000"/>
              </a:spcBef>
              <a:spcAft>
                <a:spcPts val="0"/>
              </a:spcAft>
              <a:buSzPts val="1400"/>
              <a:buNone/>
              <a:defRPr sz="1400">
                <a:solidFill>
                  <a:srgbClr val="888888"/>
                </a:solidFill>
              </a:defRPr>
            </a:lvl8pPr>
            <a:lvl9pPr marL="4114800" lvl="8" indent="-228600" algn="l" rtl="0">
              <a:spcBef>
                <a:spcPts val="1000"/>
              </a:spcBef>
              <a:spcAft>
                <a:spcPts val="0"/>
              </a:spcAft>
              <a:buSzPts val="1400"/>
              <a:buNone/>
              <a:defRPr sz="1400">
                <a:solidFill>
                  <a:srgbClr val="888888"/>
                </a:solidFill>
              </a:defRPr>
            </a:lvl9pPr>
          </a:lstStyle>
          <a:p>
            <a:endParaRPr/>
          </a:p>
        </p:txBody>
      </p:sp>
      <p:sp>
        <p:nvSpPr>
          <p:cNvPr id="396" name="Google Shape;396;g176981625c9_1_529"/>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7" name="Google Shape;397;g176981625c9_1_529"/>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8" name="Google Shape;398;g176981625c9_1_529"/>
          <p:cNvSpPr/>
          <p:nvPr/>
        </p:nvSpPr>
        <p:spPr>
          <a:xfrm rot="10800000" flipH="1">
            <a:off x="-4189" y="3178172"/>
            <a:ext cx="1588529" cy="5073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g176981625c9_1_529"/>
          <p:cNvSpPr txBox="1">
            <a:spLocks noGrp="1"/>
          </p:cNvSpPr>
          <p:nvPr>
            <p:ph type="sldNum" idx="12"/>
          </p:nvPr>
        </p:nvSpPr>
        <p:spPr>
          <a:xfrm>
            <a:off x="531812" y="3244139"/>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400"/>
        <p:cNvGrpSpPr/>
        <p:nvPr/>
      </p:nvGrpSpPr>
      <p:grpSpPr>
        <a:xfrm>
          <a:off x="0" y="0"/>
          <a:ext cx="0" cy="0"/>
          <a:chOff x="0" y="0"/>
          <a:chExt cx="0" cy="0"/>
        </a:xfrm>
      </p:grpSpPr>
      <p:sp>
        <p:nvSpPr>
          <p:cNvPr id="401" name="Google Shape;401;g176981625c9_1_536"/>
          <p:cNvSpPr txBox="1">
            <a:spLocks noGrp="1"/>
          </p:cNvSpPr>
          <p:nvPr>
            <p:ph type="title"/>
          </p:nvPr>
        </p:nvSpPr>
        <p:spPr>
          <a:xfrm>
            <a:off x="2849949" y="609600"/>
            <a:ext cx="8394000" cy="28956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262626"/>
              </a:buClr>
              <a:buSzPts val="4800"/>
              <a:buFont typeface="Century Gothic"/>
              <a:buNone/>
              <a:defRPr sz="48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2" name="Google Shape;402;g176981625c9_1_536"/>
          <p:cNvSpPr txBox="1">
            <a:spLocks noGrp="1"/>
          </p:cNvSpPr>
          <p:nvPr>
            <p:ph type="body" idx="1"/>
          </p:nvPr>
        </p:nvSpPr>
        <p:spPr>
          <a:xfrm>
            <a:off x="3275012" y="3505200"/>
            <a:ext cx="7536600" cy="381000"/>
          </a:xfrm>
          <a:prstGeom prst="rect">
            <a:avLst/>
          </a:prstGeom>
          <a:noFill/>
          <a:ln>
            <a:noFill/>
          </a:ln>
        </p:spPr>
        <p:txBody>
          <a:bodyPr spcFirstLastPara="1" wrap="square" lIns="91425" tIns="45700" rIns="91425" bIns="45700" anchor="ctr" anchorCtr="0">
            <a:noAutofit/>
          </a:bodyPr>
          <a:lstStyle>
            <a:lvl1pPr marL="457200" lvl="0" indent="-228600" algn="l" rtl="0">
              <a:spcBef>
                <a:spcPts val="1000"/>
              </a:spcBef>
              <a:spcAft>
                <a:spcPts val="0"/>
              </a:spcAft>
              <a:buSzPts val="1600"/>
              <a:buFont typeface="Century Gothic"/>
              <a:buNone/>
              <a:defRPr sz="1600">
                <a:solidFill>
                  <a:srgbClr val="7F7F7F"/>
                </a:solidFill>
              </a:defRPr>
            </a:lvl1pPr>
            <a:lvl2pPr marL="914400" lvl="1" indent="-228600" algn="l" rtl="0">
              <a:spcBef>
                <a:spcPts val="1000"/>
              </a:spcBef>
              <a:spcAft>
                <a:spcPts val="0"/>
              </a:spcAft>
              <a:buSzPts val="1600"/>
              <a:buFont typeface="Century Gothic"/>
              <a:buNone/>
              <a:defRPr/>
            </a:lvl2pPr>
            <a:lvl3pPr marL="1371600" lvl="2" indent="-228600" algn="l" rtl="0">
              <a:spcBef>
                <a:spcPts val="1000"/>
              </a:spcBef>
              <a:spcAft>
                <a:spcPts val="0"/>
              </a:spcAft>
              <a:buSzPts val="1400"/>
              <a:buFont typeface="Century Gothic"/>
              <a:buNone/>
              <a:defRPr/>
            </a:lvl3pPr>
            <a:lvl4pPr marL="1828800" lvl="3" indent="-228600" algn="l" rtl="0">
              <a:spcBef>
                <a:spcPts val="1000"/>
              </a:spcBef>
              <a:spcAft>
                <a:spcPts val="0"/>
              </a:spcAft>
              <a:buSzPts val="1200"/>
              <a:buFont typeface="Century Gothic"/>
              <a:buNone/>
              <a:defRPr/>
            </a:lvl4pPr>
            <a:lvl5pPr marL="2286000" lvl="4" indent="-228600" algn="l" rtl="0">
              <a:spcBef>
                <a:spcPts val="1000"/>
              </a:spcBef>
              <a:spcAft>
                <a:spcPts val="0"/>
              </a:spcAft>
              <a:buSzPts val="1200"/>
              <a:buFont typeface="Century Gothic"/>
              <a:buNone/>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403" name="Google Shape;403;g176981625c9_1_536"/>
          <p:cNvSpPr txBox="1">
            <a:spLocks noGrp="1"/>
          </p:cNvSpPr>
          <p:nvPr>
            <p:ph type="body" idx="2"/>
          </p:nvPr>
        </p:nvSpPr>
        <p:spPr>
          <a:xfrm>
            <a:off x="2589212" y="4354046"/>
            <a:ext cx="8915400" cy="1555800"/>
          </a:xfrm>
          <a:prstGeom prst="rect">
            <a:avLst/>
          </a:prstGeom>
          <a:noFill/>
          <a:ln>
            <a:noFill/>
          </a:ln>
        </p:spPr>
        <p:txBody>
          <a:bodyPr spcFirstLastPara="1" wrap="square" lIns="91425" tIns="45700" rIns="91425" bIns="45700" anchor="ctr" anchorCtr="0">
            <a:normAutofit/>
          </a:bodyPr>
          <a:lstStyle>
            <a:lvl1pPr marL="457200" lvl="0" indent="-228600" algn="l" rtl="0">
              <a:spcBef>
                <a:spcPts val="1000"/>
              </a:spcBef>
              <a:spcAft>
                <a:spcPts val="0"/>
              </a:spcAft>
              <a:buSzPts val="1800"/>
              <a:buNone/>
              <a:defRPr sz="1800">
                <a:solidFill>
                  <a:srgbClr val="595959"/>
                </a:solidFill>
              </a:defRPr>
            </a:lvl1pPr>
            <a:lvl2pPr marL="914400" lvl="1" indent="-228600" algn="l" rtl="0">
              <a:spcBef>
                <a:spcPts val="1000"/>
              </a:spcBef>
              <a:spcAft>
                <a:spcPts val="0"/>
              </a:spcAft>
              <a:buSzPts val="1800"/>
              <a:buNone/>
              <a:defRPr sz="1800">
                <a:solidFill>
                  <a:srgbClr val="888888"/>
                </a:solidFill>
              </a:defRPr>
            </a:lvl2pPr>
            <a:lvl3pPr marL="1371600" lvl="2" indent="-228600" algn="l" rtl="0">
              <a:spcBef>
                <a:spcPts val="1000"/>
              </a:spcBef>
              <a:spcAft>
                <a:spcPts val="0"/>
              </a:spcAft>
              <a:buSzPts val="1600"/>
              <a:buNone/>
              <a:defRPr sz="1600">
                <a:solidFill>
                  <a:srgbClr val="888888"/>
                </a:solidFill>
              </a:defRPr>
            </a:lvl3pPr>
            <a:lvl4pPr marL="1828800" lvl="3" indent="-228600" algn="l" rtl="0">
              <a:spcBef>
                <a:spcPts val="1000"/>
              </a:spcBef>
              <a:spcAft>
                <a:spcPts val="0"/>
              </a:spcAft>
              <a:buSzPts val="1400"/>
              <a:buNone/>
              <a:defRPr sz="1400">
                <a:solidFill>
                  <a:srgbClr val="888888"/>
                </a:solidFill>
              </a:defRPr>
            </a:lvl4pPr>
            <a:lvl5pPr marL="2286000" lvl="4" indent="-228600" algn="l" rtl="0">
              <a:spcBef>
                <a:spcPts val="1000"/>
              </a:spcBef>
              <a:spcAft>
                <a:spcPts val="0"/>
              </a:spcAft>
              <a:buSzPts val="1400"/>
              <a:buNone/>
              <a:defRPr sz="1400">
                <a:solidFill>
                  <a:srgbClr val="888888"/>
                </a:solidFill>
              </a:defRPr>
            </a:lvl5pPr>
            <a:lvl6pPr marL="2743200" lvl="5" indent="-228600" algn="l" rtl="0">
              <a:spcBef>
                <a:spcPts val="1000"/>
              </a:spcBef>
              <a:spcAft>
                <a:spcPts val="0"/>
              </a:spcAft>
              <a:buSzPts val="1400"/>
              <a:buNone/>
              <a:defRPr sz="1400">
                <a:solidFill>
                  <a:srgbClr val="888888"/>
                </a:solidFill>
              </a:defRPr>
            </a:lvl6pPr>
            <a:lvl7pPr marL="3200400" lvl="6" indent="-228600" algn="l" rtl="0">
              <a:spcBef>
                <a:spcPts val="1000"/>
              </a:spcBef>
              <a:spcAft>
                <a:spcPts val="0"/>
              </a:spcAft>
              <a:buSzPts val="1400"/>
              <a:buNone/>
              <a:defRPr sz="1400">
                <a:solidFill>
                  <a:srgbClr val="888888"/>
                </a:solidFill>
              </a:defRPr>
            </a:lvl7pPr>
            <a:lvl8pPr marL="3657600" lvl="7" indent="-228600" algn="l" rtl="0">
              <a:spcBef>
                <a:spcPts val="1000"/>
              </a:spcBef>
              <a:spcAft>
                <a:spcPts val="0"/>
              </a:spcAft>
              <a:buSzPts val="1400"/>
              <a:buNone/>
              <a:defRPr sz="1400">
                <a:solidFill>
                  <a:srgbClr val="888888"/>
                </a:solidFill>
              </a:defRPr>
            </a:lvl8pPr>
            <a:lvl9pPr marL="4114800" lvl="8" indent="-228600" algn="l" rtl="0">
              <a:spcBef>
                <a:spcPts val="1000"/>
              </a:spcBef>
              <a:spcAft>
                <a:spcPts val="0"/>
              </a:spcAft>
              <a:buSzPts val="1400"/>
              <a:buNone/>
              <a:defRPr sz="1400">
                <a:solidFill>
                  <a:srgbClr val="888888"/>
                </a:solidFill>
              </a:defRPr>
            </a:lvl9pPr>
          </a:lstStyle>
          <a:p>
            <a:endParaRPr/>
          </a:p>
        </p:txBody>
      </p:sp>
      <p:sp>
        <p:nvSpPr>
          <p:cNvPr id="404" name="Google Shape;404;g176981625c9_1_536"/>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5" name="Google Shape;405;g176981625c9_1_536"/>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6" name="Google Shape;406;g176981625c9_1_536"/>
          <p:cNvSpPr/>
          <p:nvPr/>
        </p:nvSpPr>
        <p:spPr>
          <a:xfrm rot="10800000" flipH="1">
            <a:off x="-4189" y="3178172"/>
            <a:ext cx="1588529" cy="5073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g176981625c9_1_536"/>
          <p:cNvSpPr txBox="1">
            <a:spLocks noGrp="1"/>
          </p:cNvSpPr>
          <p:nvPr>
            <p:ph type="sldNum" idx="12"/>
          </p:nvPr>
        </p:nvSpPr>
        <p:spPr>
          <a:xfrm>
            <a:off x="531812" y="3244139"/>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08" name="Google Shape;408;g176981625c9_1_536"/>
          <p:cNvSpPr txBox="1"/>
          <p:nvPr/>
        </p:nvSpPr>
        <p:spPr>
          <a:xfrm>
            <a:off x="2467652" y="648005"/>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b="0" i="0" u="none" strike="noStrike" cap="none">
                <a:solidFill>
                  <a:schemeClr val="accent1"/>
                </a:solidFill>
                <a:latin typeface="Arial"/>
                <a:ea typeface="Arial"/>
                <a:cs typeface="Arial"/>
                <a:sym typeface="Arial"/>
              </a:rPr>
              <a:t>“</a:t>
            </a:r>
            <a:endParaRPr/>
          </a:p>
        </p:txBody>
      </p:sp>
      <p:sp>
        <p:nvSpPr>
          <p:cNvPr id="409" name="Google Shape;409;g176981625c9_1_536"/>
          <p:cNvSpPr txBox="1"/>
          <p:nvPr/>
        </p:nvSpPr>
        <p:spPr>
          <a:xfrm>
            <a:off x="11114852" y="2905306"/>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410"/>
        <p:cNvGrpSpPr/>
        <p:nvPr/>
      </p:nvGrpSpPr>
      <p:grpSpPr>
        <a:xfrm>
          <a:off x="0" y="0"/>
          <a:ext cx="0" cy="0"/>
          <a:chOff x="0" y="0"/>
          <a:chExt cx="0" cy="0"/>
        </a:xfrm>
      </p:grpSpPr>
      <p:sp>
        <p:nvSpPr>
          <p:cNvPr id="411" name="Google Shape;411;g176981625c9_1_546"/>
          <p:cNvSpPr txBox="1">
            <a:spLocks noGrp="1"/>
          </p:cNvSpPr>
          <p:nvPr>
            <p:ph type="title"/>
          </p:nvPr>
        </p:nvSpPr>
        <p:spPr>
          <a:xfrm>
            <a:off x="2589213" y="2438400"/>
            <a:ext cx="8915400" cy="27249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rgbClr val="262626"/>
              </a:buClr>
              <a:buSzPts val="4800"/>
              <a:buFont typeface="Century Gothic"/>
              <a:buNone/>
              <a:defRPr sz="48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2" name="Google Shape;412;g176981625c9_1_546"/>
          <p:cNvSpPr txBox="1">
            <a:spLocks noGrp="1"/>
          </p:cNvSpPr>
          <p:nvPr>
            <p:ph type="body" idx="1"/>
          </p:nvPr>
        </p:nvSpPr>
        <p:spPr>
          <a:xfrm>
            <a:off x="2589213" y="5181600"/>
            <a:ext cx="8915400" cy="7296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800"/>
              <a:buNone/>
              <a:defRPr>
                <a:solidFill>
                  <a:srgbClr val="595959"/>
                </a:solidFill>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413" name="Google Shape;413;g176981625c9_1_546"/>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4" name="Google Shape;414;g176981625c9_1_546"/>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5" name="Google Shape;415;g176981625c9_1_546"/>
          <p:cNvSpPr/>
          <p:nvPr/>
        </p:nvSpPr>
        <p:spPr>
          <a:xfrm rot="10800000" flipH="1">
            <a:off x="-4189" y="4911722"/>
            <a:ext cx="1588529" cy="5073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g176981625c9_1_546"/>
          <p:cNvSpPr txBox="1">
            <a:spLocks noGrp="1"/>
          </p:cNvSpPr>
          <p:nvPr>
            <p:ph type="sldNum" idx="12"/>
          </p:nvPr>
        </p:nvSpPr>
        <p:spPr>
          <a:xfrm>
            <a:off x="531812" y="4983087"/>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417"/>
        <p:cNvGrpSpPr/>
        <p:nvPr/>
      </p:nvGrpSpPr>
      <p:grpSpPr>
        <a:xfrm>
          <a:off x="0" y="0"/>
          <a:ext cx="0" cy="0"/>
          <a:chOff x="0" y="0"/>
          <a:chExt cx="0" cy="0"/>
        </a:xfrm>
      </p:grpSpPr>
      <p:sp>
        <p:nvSpPr>
          <p:cNvPr id="418" name="Google Shape;418;g176981625c9_1_553"/>
          <p:cNvSpPr txBox="1">
            <a:spLocks noGrp="1"/>
          </p:cNvSpPr>
          <p:nvPr>
            <p:ph type="title"/>
          </p:nvPr>
        </p:nvSpPr>
        <p:spPr>
          <a:xfrm>
            <a:off x="2849949" y="609600"/>
            <a:ext cx="8394000" cy="28956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262626"/>
              </a:buClr>
              <a:buSzPts val="4800"/>
              <a:buFont typeface="Century Gothic"/>
              <a:buNone/>
              <a:defRPr sz="48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9" name="Google Shape;419;g176981625c9_1_553"/>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2400"/>
              <a:buFont typeface="Century Gothic"/>
              <a:buNone/>
              <a:defRPr sz="2400">
                <a:solidFill>
                  <a:schemeClr val="accent1"/>
                </a:solidFill>
              </a:defRPr>
            </a:lvl1pPr>
            <a:lvl2pPr marL="914400" lvl="1" indent="-228600" algn="l" rtl="0">
              <a:spcBef>
                <a:spcPts val="1000"/>
              </a:spcBef>
              <a:spcAft>
                <a:spcPts val="0"/>
              </a:spcAft>
              <a:buSzPts val="1600"/>
              <a:buFont typeface="Century Gothic"/>
              <a:buNone/>
              <a:defRPr/>
            </a:lvl2pPr>
            <a:lvl3pPr marL="1371600" lvl="2" indent="-228600" algn="l" rtl="0">
              <a:spcBef>
                <a:spcPts val="1000"/>
              </a:spcBef>
              <a:spcAft>
                <a:spcPts val="0"/>
              </a:spcAft>
              <a:buSzPts val="1400"/>
              <a:buFont typeface="Century Gothic"/>
              <a:buNone/>
              <a:defRPr/>
            </a:lvl3pPr>
            <a:lvl4pPr marL="1828800" lvl="3" indent="-228600" algn="l" rtl="0">
              <a:spcBef>
                <a:spcPts val="1000"/>
              </a:spcBef>
              <a:spcAft>
                <a:spcPts val="0"/>
              </a:spcAft>
              <a:buSzPts val="1200"/>
              <a:buFont typeface="Century Gothic"/>
              <a:buNone/>
              <a:defRPr/>
            </a:lvl4pPr>
            <a:lvl5pPr marL="2286000" lvl="4" indent="-228600" algn="l" rtl="0">
              <a:spcBef>
                <a:spcPts val="1000"/>
              </a:spcBef>
              <a:spcAft>
                <a:spcPts val="0"/>
              </a:spcAft>
              <a:buSzPts val="1200"/>
              <a:buFont typeface="Century Gothic"/>
              <a:buNone/>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420" name="Google Shape;420;g176981625c9_1_553"/>
          <p:cNvSpPr txBox="1">
            <a:spLocks noGrp="1"/>
          </p:cNvSpPr>
          <p:nvPr>
            <p:ph type="body" idx="2"/>
          </p:nvPr>
        </p:nvSpPr>
        <p:spPr>
          <a:xfrm>
            <a:off x="2589213" y="5181600"/>
            <a:ext cx="8915400" cy="7296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800"/>
              <a:buNone/>
              <a:defRPr>
                <a:solidFill>
                  <a:srgbClr val="595959"/>
                </a:solidFill>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421" name="Google Shape;421;g176981625c9_1_553"/>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2" name="Google Shape;422;g176981625c9_1_553"/>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3" name="Google Shape;423;g176981625c9_1_553"/>
          <p:cNvSpPr/>
          <p:nvPr/>
        </p:nvSpPr>
        <p:spPr>
          <a:xfrm rot="10800000" flipH="1">
            <a:off x="-4189" y="4911722"/>
            <a:ext cx="1588529" cy="5073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g176981625c9_1_553"/>
          <p:cNvSpPr txBox="1">
            <a:spLocks noGrp="1"/>
          </p:cNvSpPr>
          <p:nvPr>
            <p:ph type="sldNum" idx="12"/>
          </p:nvPr>
        </p:nvSpPr>
        <p:spPr>
          <a:xfrm>
            <a:off x="531812" y="4983087"/>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25" name="Google Shape;425;g176981625c9_1_553"/>
          <p:cNvSpPr txBox="1"/>
          <p:nvPr/>
        </p:nvSpPr>
        <p:spPr>
          <a:xfrm>
            <a:off x="2467652" y="648005"/>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b="0" i="0" u="none" strike="noStrike" cap="none">
                <a:solidFill>
                  <a:schemeClr val="accent1"/>
                </a:solidFill>
                <a:latin typeface="Arial"/>
                <a:ea typeface="Arial"/>
                <a:cs typeface="Arial"/>
                <a:sym typeface="Arial"/>
              </a:rPr>
              <a:t>“</a:t>
            </a:r>
            <a:endParaRPr/>
          </a:p>
        </p:txBody>
      </p:sp>
      <p:sp>
        <p:nvSpPr>
          <p:cNvPr id="426" name="Google Shape;426;g176981625c9_1_553"/>
          <p:cNvSpPr txBox="1"/>
          <p:nvPr/>
        </p:nvSpPr>
        <p:spPr>
          <a:xfrm>
            <a:off x="11114852" y="2905306"/>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427"/>
        <p:cNvGrpSpPr/>
        <p:nvPr/>
      </p:nvGrpSpPr>
      <p:grpSpPr>
        <a:xfrm>
          <a:off x="0" y="0"/>
          <a:ext cx="0" cy="0"/>
          <a:chOff x="0" y="0"/>
          <a:chExt cx="0" cy="0"/>
        </a:xfrm>
      </p:grpSpPr>
      <p:sp>
        <p:nvSpPr>
          <p:cNvPr id="428" name="Google Shape;428;g176981625c9_1_563"/>
          <p:cNvSpPr txBox="1">
            <a:spLocks noGrp="1"/>
          </p:cNvSpPr>
          <p:nvPr>
            <p:ph type="title"/>
          </p:nvPr>
        </p:nvSpPr>
        <p:spPr>
          <a:xfrm>
            <a:off x="2589212" y="627407"/>
            <a:ext cx="8915400" cy="28800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262626"/>
              </a:buClr>
              <a:buSzPts val="4800"/>
              <a:buFont typeface="Century Gothic"/>
              <a:buNone/>
              <a:defRPr sz="48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9" name="Google Shape;429;g176981625c9_1_563"/>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2400"/>
              <a:buFont typeface="Century Gothic"/>
              <a:buNone/>
              <a:defRPr sz="2400">
                <a:solidFill>
                  <a:schemeClr val="accent1"/>
                </a:solidFill>
              </a:defRPr>
            </a:lvl1pPr>
            <a:lvl2pPr marL="914400" lvl="1" indent="-228600" algn="l" rtl="0">
              <a:spcBef>
                <a:spcPts val="1000"/>
              </a:spcBef>
              <a:spcAft>
                <a:spcPts val="0"/>
              </a:spcAft>
              <a:buSzPts val="1600"/>
              <a:buFont typeface="Century Gothic"/>
              <a:buNone/>
              <a:defRPr/>
            </a:lvl2pPr>
            <a:lvl3pPr marL="1371600" lvl="2" indent="-228600" algn="l" rtl="0">
              <a:spcBef>
                <a:spcPts val="1000"/>
              </a:spcBef>
              <a:spcAft>
                <a:spcPts val="0"/>
              </a:spcAft>
              <a:buSzPts val="1400"/>
              <a:buFont typeface="Century Gothic"/>
              <a:buNone/>
              <a:defRPr/>
            </a:lvl3pPr>
            <a:lvl4pPr marL="1828800" lvl="3" indent="-228600" algn="l" rtl="0">
              <a:spcBef>
                <a:spcPts val="1000"/>
              </a:spcBef>
              <a:spcAft>
                <a:spcPts val="0"/>
              </a:spcAft>
              <a:buSzPts val="1200"/>
              <a:buFont typeface="Century Gothic"/>
              <a:buNone/>
              <a:defRPr/>
            </a:lvl4pPr>
            <a:lvl5pPr marL="2286000" lvl="4" indent="-228600" algn="l" rtl="0">
              <a:spcBef>
                <a:spcPts val="1000"/>
              </a:spcBef>
              <a:spcAft>
                <a:spcPts val="0"/>
              </a:spcAft>
              <a:buSzPts val="1200"/>
              <a:buFont typeface="Century Gothic"/>
              <a:buNone/>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430" name="Google Shape;430;g176981625c9_1_563"/>
          <p:cNvSpPr txBox="1">
            <a:spLocks noGrp="1"/>
          </p:cNvSpPr>
          <p:nvPr>
            <p:ph type="body" idx="2"/>
          </p:nvPr>
        </p:nvSpPr>
        <p:spPr>
          <a:xfrm>
            <a:off x="2589213" y="5181600"/>
            <a:ext cx="8915400" cy="7296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800"/>
              <a:buNone/>
              <a:defRPr>
                <a:solidFill>
                  <a:srgbClr val="595959"/>
                </a:solidFill>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431" name="Google Shape;431;g176981625c9_1_563"/>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2" name="Google Shape;432;g176981625c9_1_563"/>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3" name="Google Shape;433;g176981625c9_1_563"/>
          <p:cNvSpPr/>
          <p:nvPr/>
        </p:nvSpPr>
        <p:spPr>
          <a:xfrm rot="10800000" flipH="1">
            <a:off x="-4189" y="4911722"/>
            <a:ext cx="1588529" cy="5073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g176981625c9_1_563"/>
          <p:cNvSpPr txBox="1">
            <a:spLocks noGrp="1"/>
          </p:cNvSpPr>
          <p:nvPr>
            <p:ph type="sldNum" idx="12"/>
          </p:nvPr>
        </p:nvSpPr>
        <p:spPr>
          <a:xfrm>
            <a:off x="531812" y="4983087"/>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5"/>
        <p:cNvGrpSpPr/>
        <p:nvPr/>
      </p:nvGrpSpPr>
      <p:grpSpPr>
        <a:xfrm>
          <a:off x="0" y="0"/>
          <a:ext cx="0" cy="0"/>
          <a:chOff x="0" y="0"/>
          <a:chExt cx="0" cy="0"/>
        </a:xfrm>
      </p:grpSpPr>
      <p:sp>
        <p:nvSpPr>
          <p:cNvPr id="436" name="Google Shape;436;g176981625c9_1_571"/>
          <p:cNvSpPr txBox="1">
            <a:spLocks noGrp="1"/>
          </p:cNvSpPr>
          <p:nvPr>
            <p:ph type="title"/>
          </p:nvPr>
        </p:nvSpPr>
        <p:spPr>
          <a:xfrm>
            <a:off x="2592924" y="624110"/>
            <a:ext cx="8911800" cy="12810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rgbClr val="262626"/>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7" name="Google Shape;437;g176981625c9_1_571"/>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45700" rIns="91425" bIns="45700" anchor="t" anchorCtr="0">
            <a:norm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438" name="Google Shape;438;g176981625c9_1_571"/>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9" name="Google Shape;439;g176981625c9_1_571"/>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0" name="Google Shape;440;g176981625c9_1_571"/>
          <p:cNvSpPr/>
          <p:nvPr/>
        </p:nvSpPr>
        <p:spPr>
          <a:xfrm rot="10800000" flipH="1">
            <a:off x="-4189" y="714372"/>
            <a:ext cx="1588529" cy="5073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g176981625c9_1_571"/>
          <p:cNvSpPr txBox="1">
            <a:spLocks noGrp="1"/>
          </p:cNvSpPr>
          <p:nvPr>
            <p:ph type="sldNum" idx="12"/>
          </p:nvPr>
        </p:nvSpPr>
        <p:spPr>
          <a:xfrm>
            <a:off x="531812" y="787782"/>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42"/>
        <p:cNvGrpSpPr/>
        <p:nvPr/>
      </p:nvGrpSpPr>
      <p:grpSpPr>
        <a:xfrm>
          <a:off x="0" y="0"/>
          <a:ext cx="0" cy="0"/>
          <a:chOff x="0" y="0"/>
          <a:chExt cx="0" cy="0"/>
        </a:xfrm>
      </p:grpSpPr>
      <p:sp>
        <p:nvSpPr>
          <p:cNvPr id="443" name="Google Shape;443;g176981625c9_1_578"/>
          <p:cNvSpPr txBox="1">
            <a:spLocks noGrp="1"/>
          </p:cNvSpPr>
          <p:nvPr>
            <p:ph type="title"/>
          </p:nvPr>
        </p:nvSpPr>
        <p:spPr>
          <a:xfrm rot="5400000">
            <a:off x="7756613" y="2165505"/>
            <a:ext cx="5283900" cy="22077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262626"/>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4" name="Google Shape;444;g176981625c9_1_578"/>
          <p:cNvSpPr txBox="1">
            <a:spLocks noGrp="1"/>
          </p:cNvSpPr>
          <p:nvPr>
            <p:ph type="body" idx="1"/>
          </p:nvPr>
        </p:nvSpPr>
        <p:spPr>
          <a:xfrm rot="5400000">
            <a:off x="3185762" y="30855"/>
            <a:ext cx="5283900" cy="6477000"/>
          </a:xfrm>
          <a:prstGeom prst="rect">
            <a:avLst/>
          </a:prstGeom>
          <a:noFill/>
          <a:ln>
            <a:noFill/>
          </a:ln>
        </p:spPr>
        <p:txBody>
          <a:bodyPr spcFirstLastPara="1" wrap="square" lIns="91425" tIns="45700" rIns="91425" bIns="45700" anchor="t" anchorCtr="0">
            <a:norm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445" name="Google Shape;445;g176981625c9_1_578"/>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6" name="Google Shape;446;g176981625c9_1_578"/>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7" name="Google Shape;447;g176981625c9_1_578"/>
          <p:cNvSpPr/>
          <p:nvPr/>
        </p:nvSpPr>
        <p:spPr>
          <a:xfrm rot="10800000" flipH="1">
            <a:off x="-4189" y="714372"/>
            <a:ext cx="1588529" cy="5073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g176981625c9_1_578"/>
          <p:cNvSpPr txBox="1">
            <a:spLocks noGrp="1"/>
          </p:cNvSpPr>
          <p:nvPr>
            <p:ph type="sldNum" idx="12"/>
          </p:nvPr>
        </p:nvSpPr>
        <p:spPr>
          <a:xfrm>
            <a:off x="531812" y="787782"/>
            <a:ext cx="779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4"/>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4"/>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4"/>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
        <p:nvSpPr>
          <p:cNvPr id="84" name="Google Shape;84;p1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5"/>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2589212" y="446088"/>
            <a:ext cx="3505199" cy="97631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000"/>
              <a:buFont typeface="Century Gothic"/>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6"/>
          <p:cNvSpPr txBox="1">
            <a:spLocks noGrp="1"/>
          </p:cNvSpPr>
          <p:nvPr>
            <p:ph type="body" idx="1"/>
          </p:nvPr>
        </p:nvSpPr>
        <p:spPr>
          <a:xfrm>
            <a:off x="6323012" y="446088"/>
            <a:ext cx="5181600"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91" name="Google Shape;91;p16"/>
          <p:cNvSpPr txBox="1">
            <a:spLocks noGrp="1"/>
          </p:cNvSpPr>
          <p:nvPr>
            <p:ph type="body" idx="2"/>
          </p:nvPr>
        </p:nvSpPr>
        <p:spPr>
          <a:xfrm>
            <a:off x="2589212" y="1598613"/>
            <a:ext cx="3505199" cy="426243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92" name="Google Shape;92;p1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7"/>
          <p:cNvSpPr>
            <a:spLocks noGrp="1"/>
          </p:cNvSpPr>
          <p:nvPr>
            <p:ph type="pic" idx="2"/>
          </p:nvPr>
        </p:nvSpPr>
        <p:spPr>
          <a:xfrm>
            <a:off x="2589212" y="634965"/>
            <a:ext cx="8915400" cy="3854970"/>
          </a:xfrm>
          <a:prstGeom prst="rect">
            <a:avLst/>
          </a:prstGeom>
          <a:noFill/>
          <a:ln>
            <a:noFill/>
          </a:ln>
        </p:spPr>
      </p:sp>
      <p:sp>
        <p:nvSpPr>
          <p:cNvPr id="99" name="Google Shape;99;p17"/>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100" name="Google Shape;100;p1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7"/>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7"/>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5"/>
        <p:cNvGrpSpPr/>
        <p:nvPr/>
      </p:nvGrpSpPr>
      <p:grpSpPr>
        <a:xfrm>
          <a:off x="0" y="0"/>
          <a:ext cx="0" cy="0"/>
          <a:chOff x="0" y="0"/>
          <a:chExt cx="0" cy="0"/>
        </a:xfrm>
      </p:grpSpPr>
      <p:grpSp>
        <p:nvGrpSpPr>
          <p:cNvPr id="6" name="Google Shape;6;p8"/>
          <p:cNvGrpSpPr/>
          <p:nvPr/>
        </p:nvGrpSpPr>
        <p:grpSpPr>
          <a:xfrm>
            <a:off x="1" y="228600"/>
            <a:ext cx="2851516" cy="6638628"/>
            <a:chOff x="2487613" y="285750"/>
            <a:chExt cx="2428875" cy="5654676"/>
          </a:xfrm>
        </p:grpSpPr>
        <p:sp>
          <p:nvSpPr>
            <p:cNvPr id="7" name="Google Shape;7;p8"/>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8"/>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8"/>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8"/>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8"/>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8"/>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8"/>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8"/>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8"/>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8"/>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8"/>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8"/>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8"/>
          <p:cNvGrpSpPr/>
          <p:nvPr/>
        </p:nvGrpSpPr>
        <p:grpSpPr>
          <a:xfrm>
            <a:off x="27221" y="-786"/>
            <a:ext cx="2356674" cy="6854039"/>
            <a:chOff x="6627813" y="194833"/>
            <a:chExt cx="1952625" cy="5678918"/>
          </a:xfrm>
        </p:grpSpPr>
        <p:sp>
          <p:nvSpPr>
            <p:cNvPr id="20" name="Google Shape;20;p8"/>
            <p:cNvSpPr/>
            <p:nvPr/>
          </p:nvSpPr>
          <p:spPr>
            <a:xfrm>
              <a:off x="6627813" y="194833"/>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8"/>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8"/>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8"/>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8"/>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8"/>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8"/>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8"/>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8"/>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8"/>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8"/>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8"/>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8"/>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8"/>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4" name="Google Shape;34;p8"/>
          <p:cNvSpPr txBox="1">
            <a:spLocks noGrp="1"/>
          </p:cNvSpPr>
          <p:nvPr>
            <p:ph type="body" idx="1"/>
          </p:nvPr>
        </p:nvSpPr>
        <p:spPr>
          <a:xfrm>
            <a:off x="2589212" y="2133600"/>
            <a:ext cx="8915400" cy="388620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5" name="Google Shape;35;p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Google Shape;36;p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 name="Google Shape;37;p8"/>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69"/>
        <p:cNvGrpSpPr/>
        <p:nvPr/>
      </p:nvGrpSpPr>
      <p:grpSpPr>
        <a:xfrm>
          <a:off x="0" y="0"/>
          <a:ext cx="0" cy="0"/>
          <a:chOff x="0" y="0"/>
          <a:chExt cx="0" cy="0"/>
        </a:xfrm>
      </p:grpSpPr>
      <p:sp>
        <p:nvSpPr>
          <p:cNvPr id="170" name="Google Shape;170;g14ba17092b2_0_36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71" name="Google Shape;171;g14ba17092b2_0_36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0"/>
              </a:spcBef>
              <a:spcAft>
                <a:spcPts val="0"/>
              </a:spcAft>
              <a:buClr>
                <a:schemeClr val="dk2"/>
              </a:buClr>
              <a:buSzPts val="1900"/>
              <a:buChar char="○"/>
              <a:defRPr sz="1900">
                <a:solidFill>
                  <a:schemeClr val="dk2"/>
                </a:solidFill>
              </a:defRPr>
            </a:lvl2pPr>
            <a:lvl3pPr marL="1371600" lvl="2" indent="-349250" rtl="0">
              <a:lnSpc>
                <a:spcPct val="115000"/>
              </a:lnSpc>
              <a:spcBef>
                <a:spcPts val="0"/>
              </a:spcBef>
              <a:spcAft>
                <a:spcPts val="0"/>
              </a:spcAft>
              <a:buClr>
                <a:schemeClr val="dk2"/>
              </a:buClr>
              <a:buSzPts val="1900"/>
              <a:buChar char="■"/>
              <a:defRPr sz="1900">
                <a:solidFill>
                  <a:schemeClr val="dk2"/>
                </a:solidFill>
              </a:defRPr>
            </a:lvl3pPr>
            <a:lvl4pPr marL="1828800" lvl="3" indent="-349250" rtl="0">
              <a:lnSpc>
                <a:spcPct val="115000"/>
              </a:lnSpc>
              <a:spcBef>
                <a:spcPts val="0"/>
              </a:spcBef>
              <a:spcAft>
                <a:spcPts val="0"/>
              </a:spcAft>
              <a:buClr>
                <a:schemeClr val="dk2"/>
              </a:buClr>
              <a:buSzPts val="1900"/>
              <a:buChar char="●"/>
              <a:defRPr sz="1900">
                <a:solidFill>
                  <a:schemeClr val="dk2"/>
                </a:solidFill>
              </a:defRPr>
            </a:lvl4pPr>
            <a:lvl5pPr marL="2286000" lvl="4" indent="-349250" rtl="0">
              <a:lnSpc>
                <a:spcPct val="115000"/>
              </a:lnSpc>
              <a:spcBef>
                <a:spcPts val="0"/>
              </a:spcBef>
              <a:spcAft>
                <a:spcPts val="0"/>
              </a:spcAft>
              <a:buClr>
                <a:schemeClr val="dk2"/>
              </a:buClr>
              <a:buSzPts val="1900"/>
              <a:buChar char="○"/>
              <a:defRPr sz="1900">
                <a:solidFill>
                  <a:schemeClr val="dk2"/>
                </a:solidFill>
              </a:defRPr>
            </a:lvl5pPr>
            <a:lvl6pPr marL="2743200" lvl="5" indent="-349250" rtl="0">
              <a:lnSpc>
                <a:spcPct val="115000"/>
              </a:lnSpc>
              <a:spcBef>
                <a:spcPts val="0"/>
              </a:spcBef>
              <a:spcAft>
                <a:spcPts val="0"/>
              </a:spcAft>
              <a:buClr>
                <a:schemeClr val="dk2"/>
              </a:buClr>
              <a:buSzPts val="1900"/>
              <a:buChar char="■"/>
              <a:defRPr sz="1900">
                <a:solidFill>
                  <a:schemeClr val="dk2"/>
                </a:solidFill>
              </a:defRPr>
            </a:lvl6pPr>
            <a:lvl7pPr marL="3200400" lvl="6" indent="-349250" rtl="0">
              <a:lnSpc>
                <a:spcPct val="115000"/>
              </a:lnSpc>
              <a:spcBef>
                <a:spcPts val="0"/>
              </a:spcBef>
              <a:spcAft>
                <a:spcPts val="0"/>
              </a:spcAft>
              <a:buClr>
                <a:schemeClr val="dk2"/>
              </a:buClr>
              <a:buSzPts val="1900"/>
              <a:buChar char="●"/>
              <a:defRPr sz="1900">
                <a:solidFill>
                  <a:schemeClr val="dk2"/>
                </a:solidFill>
              </a:defRPr>
            </a:lvl7pPr>
            <a:lvl8pPr marL="3657600" lvl="7" indent="-349250" rtl="0">
              <a:lnSpc>
                <a:spcPct val="115000"/>
              </a:lnSpc>
              <a:spcBef>
                <a:spcPts val="0"/>
              </a:spcBef>
              <a:spcAft>
                <a:spcPts val="0"/>
              </a:spcAft>
              <a:buClr>
                <a:schemeClr val="dk2"/>
              </a:buClr>
              <a:buSzPts val="1900"/>
              <a:buChar char="○"/>
              <a:defRPr sz="1900">
                <a:solidFill>
                  <a:schemeClr val="dk2"/>
                </a:solidFill>
              </a:defRPr>
            </a:lvl8pPr>
            <a:lvl9pPr marL="4114800" lvl="8" indent="-349250"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172" name="Google Shape;172;g14ba17092b2_0_36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214"/>
        <p:cNvGrpSpPr/>
        <p:nvPr/>
      </p:nvGrpSpPr>
      <p:grpSpPr>
        <a:xfrm>
          <a:off x="0" y="0"/>
          <a:ext cx="0" cy="0"/>
          <a:chOff x="0" y="0"/>
          <a:chExt cx="0" cy="0"/>
        </a:xfrm>
      </p:grpSpPr>
      <p:sp>
        <p:nvSpPr>
          <p:cNvPr id="215" name="Google Shape;215;g176981625c9_1_104"/>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accent1"/>
              </a:buClr>
              <a:buSzPts val="4800"/>
              <a:buFont typeface="PT Sans Narrow"/>
              <a:buNone/>
              <a:defRPr sz="48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4800"/>
              <a:buFont typeface="PT Sans Narrow"/>
              <a:buNone/>
              <a:defRPr sz="48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4800"/>
              <a:buFont typeface="PT Sans Narrow"/>
              <a:buNone/>
              <a:defRPr sz="48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4800"/>
              <a:buFont typeface="PT Sans Narrow"/>
              <a:buNone/>
              <a:defRPr sz="48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4800"/>
              <a:buFont typeface="PT Sans Narrow"/>
              <a:buNone/>
              <a:defRPr sz="48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4800"/>
              <a:buFont typeface="PT Sans Narrow"/>
              <a:buNone/>
              <a:defRPr sz="48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4800"/>
              <a:buFont typeface="PT Sans Narrow"/>
              <a:buNone/>
              <a:defRPr sz="48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4800"/>
              <a:buFont typeface="PT Sans Narrow"/>
              <a:buNone/>
              <a:defRPr sz="48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4800"/>
              <a:buFont typeface="PT Sans Narrow"/>
              <a:buNone/>
              <a:defRPr sz="4800" b="1" i="0" u="none" strike="noStrike" cap="none">
                <a:solidFill>
                  <a:schemeClr val="accent1"/>
                </a:solidFill>
                <a:latin typeface="PT Sans Narrow"/>
                <a:ea typeface="PT Sans Narrow"/>
                <a:cs typeface="PT Sans Narrow"/>
                <a:sym typeface="PT Sans Narrow"/>
              </a:defRPr>
            </a:lvl9pPr>
          </a:lstStyle>
          <a:p>
            <a:endParaRPr/>
          </a:p>
        </p:txBody>
      </p:sp>
      <p:sp>
        <p:nvSpPr>
          <p:cNvPr id="216" name="Google Shape;216;g176981625c9_1_104"/>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Open Sans"/>
              <a:buChar char="●"/>
              <a:defRPr sz="2400" b="0" i="0" u="none" strike="noStrike" cap="none">
                <a:solidFill>
                  <a:schemeClr val="dk2"/>
                </a:solidFill>
                <a:latin typeface="Open Sans"/>
                <a:ea typeface="Open Sans"/>
                <a:cs typeface="Open Sans"/>
                <a:sym typeface="Open Sans"/>
              </a:defRPr>
            </a:lvl1pPr>
            <a:lvl2pPr marL="914400" marR="0" lvl="1" indent="-349250" algn="l" rtl="0">
              <a:lnSpc>
                <a:spcPct val="115000"/>
              </a:lnSpc>
              <a:spcBef>
                <a:spcPts val="0"/>
              </a:spcBef>
              <a:spcAft>
                <a:spcPts val="0"/>
              </a:spcAft>
              <a:buClr>
                <a:schemeClr val="dk2"/>
              </a:buClr>
              <a:buSzPts val="1900"/>
              <a:buFont typeface="Open Sans"/>
              <a:buChar char="○"/>
              <a:defRPr sz="1900" b="0" i="0" u="none" strike="noStrike" cap="none">
                <a:solidFill>
                  <a:schemeClr val="dk2"/>
                </a:solidFill>
                <a:latin typeface="Open Sans"/>
                <a:ea typeface="Open Sans"/>
                <a:cs typeface="Open Sans"/>
                <a:sym typeface="Open Sans"/>
              </a:defRPr>
            </a:lvl2pPr>
            <a:lvl3pPr marL="1371600" marR="0" lvl="2" indent="-349250" algn="l" rtl="0">
              <a:lnSpc>
                <a:spcPct val="115000"/>
              </a:lnSpc>
              <a:spcBef>
                <a:spcPts val="0"/>
              </a:spcBef>
              <a:spcAft>
                <a:spcPts val="0"/>
              </a:spcAft>
              <a:buClr>
                <a:schemeClr val="dk2"/>
              </a:buClr>
              <a:buSzPts val="1900"/>
              <a:buFont typeface="Open Sans"/>
              <a:buChar char="■"/>
              <a:defRPr sz="1900" b="0" i="0" u="none" strike="noStrike" cap="none">
                <a:solidFill>
                  <a:schemeClr val="dk2"/>
                </a:solidFill>
                <a:latin typeface="Open Sans"/>
                <a:ea typeface="Open Sans"/>
                <a:cs typeface="Open Sans"/>
                <a:sym typeface="Open Sans"/>
              </a:defRPr>
            </a:lvl3pPr>
            <a:lvl4pPr marL="1828800" marR="0" lvl="3" indent="-349250" algn="l" rtl="0">
              <a:lnSpc>
                <a:spcPct val="115000"/>
              </a:lnSpc>
              <a:spcBef>
                <a:spcPts val="0"/>
              </a:spcBef>
              <a:spcAft>
                <a:spcPts val="0"/>
              </a:spcAft>
              <a:buClr>
                <a:schemeClr val="dk2"/>
              </a:buClr>
              <a:buSzPts val="1900"/>
              <a:buFont typeface="Open Sans"/>
              <a:buChar char="●"/>
              <a:defRPr sz="1900" b="0" i="0" u="none" strike="noStrike" cap="none">
                <a:solidFill>
                  <a:schemeClr val="dk2"/>
                </a:solidFill>
                <a:latin typeface="Open Sans"/>
                <a:ea typeface="Open Sans"/>
                <a:cs typeface="Open Sans"/>
                <a:sym typeface="Open Sans"/>
              </a:defRPr>
            </a:lvl4pPr>
            <a:lvl5pPr marL="2286000" marR="0" lvl="4" indent="-349250" algn="l" rtl="0">
              <a:lnSpc>
                <a:spcPct val="115000"/>
              </a:lnSpc>
              <a:spcBef>
                <a:spcPts val="0"/>
              </a:spcBef>
              <a:spcAft>
                <a:spcPts val="0"/>
              </a:spcAft>
              <a:buClr>
                <a:schemeClr val="dk2"/>
              </a:buClr>
              <a:buSzPts val="1900"/>
              <a:buFont typeface="Open Sans"/>
              <a:buChar char="○"/>
              <a:defRPr sz="1900" b="0" i="0" u="none" strike="noStrike" cap="none">
                <a:solidFill>
                  <a:schemeClr val="dk2"/>
                </a:solidFill>
                <a:latin typeface="Open Sans"/>
                <a:ea typeface="Open Sans"/>
                <a:cs typeface="Open Sans"/>
                <a:sym typeface="Open Sans"/>
              </a:defRPr>
            </a:lvl5pPr>
            <a:lvl6pPr marL="2743200" marR="0" lvl="5" indent="-349250" algn="l" rtl="0">
              <a:lnSpc>
                <a:spcPct val="115000"/>
              </a:lnSpc>
              <a:spcBef>
                <a:spcPts val="0"/>
              </a:spcBef>
              <a:spcAft>
                <a:spcPts val="0"/>
              </a:spcAft>
              <a:buClr>
                <a:schemeClr val="dk2"/>
              </a:buClr>
              <a:buSzPts val="1900"/>
              <a:buFont typeface="Open Sans"/>
              <a:buChar char="■"/>
              <a:defRPr sz="1900" b="0" i="0" u="none" strike="noStrike" cap="none">
                <a:solidFill>
                  <a:schemeClr val="dk2"/>
                </a:solidFill>
                <a:latin typeface="Open Sans"/>
                <a:ea typeface="Open Sans"/>
                <a:cs typeface="Open Sans"/>
                <a:sym typeface="Open Sans"/>
              </a:defRPr>
            </a:lvl6pPr>
            <a:lvl7pPr marL="3200400" marR="0" lvl="6" indent="-349250" algn="l" rtl="0">
              <a:lnSpc>
                <a:spcPct val="115000"/>
              </a:lnSpc>
              <a:spcBef>
                <a:spcPts val="0"/>
              </a:spcBef>
              <a:spcAft>
                <a:spcPts val="0"/>
              </a:spcAft>
              <a:buClr>
                <a:schemeClr val="dk2"/>
              </a:buClr>
              <a:buSzPts val="1900"/>
              <a:buFont typeface="Open Sans"/>
              <a:buChar char="●"/>
              <a:defRPr sz="1900" b="0" i="0" u="none" strike="noStrike" cap="none">
                <a:solidFill>
                  <a:schemeClr val="dk2"/>
                </a:solidFill>
                <a:latin typeface="Open Sans"/>
                <a:ea typeface="Open Sans"/>
                <a:cs typeface="Open Sans"/>
                <a:sym typeface="Open Sans"/>
              </a:defRPr>
            </a:lvl7pPr>
            <a:lvl8pPr marL="3657600" marR="0" lvl="7" indent="-349250" algn="l" rtl="0">
              <a:lnSpc>
                <a:spcPct val="115000"/>
              </a:lnSpc>
              <a:spcBef>
                <a:spcPts val="0"/>
              </a:spcBef>
              <a:spcAft>
                <a:spcPts val="0"/>
              </a:spcAft>
              <a:buClr>
                <a:schemeClr val="dk2"/>
              </a:buClr>
              <a:buSzPts val="1900"/>
              <a:buFont typeface="Open Sans"/>
              <a:buChar char="○"/>
              <a:defRPr sz="1900" b="0" i="0" u="none" strike="noStrike" cap="none">
                <a:solidFill>
                  <a:schemeClr val="dk2"/>
                </a:solidFill>
                <a:latin typeface="Open Sans"/>
                <a:ea typeface="Open Sans"/>
                <a:cs typeface="Open Sans"/>
                <a:sym typeface="Open Sans"/>
              </a:defRPr>
            </a:lvl8pPr>
            <a:lvl9pPr marL="4114800" marR="0" lvl="8" indent="-349250" algn="l" rtl="0">
              <a:lnSpc>
                <a:spcPct val="115000"/>
              </a:lnSpc>
              <a:spcBef>
                <a:spcPts val="0"/>
              </a:spcBef>
              <a:spcAft>
                <a:spcPts val="0"/>
              </a:spcAft>
              <a:buClr>
                <a:schemeClr val="dk2"/>
              </a:buClr>
              <a:buSzPts val="1900"/>
              <a:buFont typeface="Open Sans"/>
              <a:buChar char="■"/>
              <a:defRPr sz="1900" b="0" i="0" u="none" strike="noStrike" cap="none">
                <a:solidFill>
                  <a:schemeClr val="dk2"/>
                </a:solidFill>
                <a:latin typeface="Open Sans"/>
                <a:ea typeface="Open Sans"/>
                <a:cs typeface="Open Sans"/>
                <a:sym typeface="Open Sans"/>
              </a:defRPr>
            </a:lvl9pPr>
          </a:lstStyle>
          <a:p>
            <a:endParaRPr/>
          </a:p>
        </p:txBody>
      </p:sp>
      <p:sp>
        <p:nvSpPr>
          <p:cNvPr id="217" name="Google Shape;217;g176981625c9_1_10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mc:AlternateContent xmlns:mc="http://schemas.openxmlformats.org/markup-compatibility/2006" xmlns:p14="http://schemas.microsoft.com/office/powerpoint/2010/main">
    <mc:Choice Requires="p14">
      <p:transition spd="slow" p14:dur="12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294"/>
        <p:cNvGrpSpPr/>
        <p:nvPr/>
      </p:nvGrpSpPr>
      <p:grpSpPr>
        <a:xfrm>
          <a:off x="0" y="0"/>
          <a:ext cx="0" cy="0"/>
          <a:chOff x="0" y="0"/>
          <a:chExt cx="0" cy="0"/>
        </a:xfrm>
      </p:grpSpPr>
      <p:grpSp>
        <p:nvGrpSpPr>
          <p:cNvPr id="295" name="Google Shape;295;g176981625c9_1_430"/>
          <p:cNvGrpSpPr/>
          <p:nvPr/>
        </p:nvGrpSpPr>
        <p:grpSpPr>
          <a:xfrm>
            <a:off x="-16" y="228598"/>
            <a:ext cx="2851500" cy="6638590"/>
            <a:chOff x="2487613" y="285750"/>
            <a:chExt cx="2428875" cy="5654676"/>
          </a:xfrm>
        </p:grpSpPr>
        <p:sp>
          <p:nvSpPr>
            <p:cNvPr id="296" name="Google Shape;296;g176981625c9_1_430"/>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g176981625c9_1_430"/>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g176981625c9_1_430"/>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g176981625c9_1_430"/>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g176981625c9_1_430"/>
            <p:cNvSpPr/>
            <p:nvPr/>
          </p:nvSpPr>
          <p:spPr>
            <a:xfrm>
              <a:off x="2573338" y="2817813"/>
              <a:ext cx="700088" cy="2835274"/>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g176981625c9_1_430"/>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g176981625c9_1_430"/>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g176981625c9_1_430"/>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g176981625c9_1_430"/>
            <p:cNvSpPr/>
            <p:nvPr/>
          </p:nvSpPr>
          <p:spPr>
            <a:xfrm>
              <a:off x="3148013" y="1282700"/>
              <a:ext cx="1768475" cy="3448051"/>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g176981625c9_1_430"/>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g176981625c9_1_430"/>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g176981625c9_1_430"/>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g176981625c9_1_430"/>
          <p:cNvGrpSpPr/>
          <p:nvPr/>
        </p:nvGrpSpPr>
        <p:grpSpPr>
          <a:xfrm>
            <a:off x="27048" y="-791"/>
            <a:ext cx="2356623" cy="6853886"/>
            <a:chOff x="6627813" y="194833"/>
            <a:chExt cx="1952625" cy="5678918"/>
          </a:xfrm>
        </p:grpSpPr>
        <p:sp>
          <p:nvSpPr>
            <p:cNvPr id="309" name="Google Shape;309;g176981625c9_1_430"/>
            <p:cNvSpPr/>
            <p:nvPr/>
          </p:nvSpPr>
          <p:spPr>
            <a:xfrm>
              <a:off x="6627813" y="194833"/>
              <a:ext cx="409575" cy="3646489"/>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g176981625c9_1_430"/>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g176981625c9_1_430"/>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g176981625c9_1_430"/>
            <p:cNvSpPr/>
            <p:nvPr/>
          </p:nvSpPr>
          <p:spPr>
            <a:xfrm>
              <a:off x="7037388" y="3811588"/>
              <a:ext cx="457200" cy="1852614"/>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g176981625c9_1_430"/>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g176981625c9_1_430"/>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g176981625c9_1_430"/>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g176981625c9_1_430"/>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g176981625c9_1_430"/>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g176981625c9_1_430"/>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g176981625c9_1_430"/>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g176981625c9_1_430"/>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g176981625c9_1_430"/>
          <p:cNvSpPr/>
          <p:nvPr/>
        </p:nvSpPr>
        <p:spPr>
          <a:xfrm>
            <a:off x="0" y="0"/>
            <a:ext cx="1830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g176981625c9_1_430"/>
          <p:cNvSpPr txBox="1">
            <a:spLocks noGrp="1"/>
          </p:cNvSpPr>
          <p:nvPr>
            <p:ph type="title"/>
          </p:nvPr>
        </p:nvSpPr>
        <p:spPr>
          <a:xfrm>
            <a:off x="2592924" y="624110"/>
            <a:ext cx="8911800" cy="12810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23" name="Google Shape;323;g176981625c9_1_430"/>
          <p:cNvSpPr txBox="1">
            <a:spLocks noGrp="1"/>
          </p:cNvSpPr>
          <p:nvPr>
            <p:ph type="body" idx="1"/>
          </p:nvPr>
        </p:nvSpPr>
        <p:spPr>
          <a:xfrm>
            <a:off x="2589212" y="2133600"/>
            <a:ext cx="8915400" cy="388620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24" name="Google Shape;324;g176981625c9_1_430"/>
          <p:cNvSpPr txBox="1">
            <a:spLocks noGrp="1"/>
          </p:cNvSpPr>
          <p:nvPr>
            <p:ph type="dt" idx="10"/>
          </p:nvPr>
        </p:nvSpPr>
        <p:spPr>
          <a:xfrm>
            <a:off x="10361612" y="6130437"/>
            <a:ext cx="1146300" cy="3705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5" name="Google Shape;325;g176981625c9_1_430"/>
          <p:cNvSpPr txBox="1">
            <a:spLocks noGrp="1"/>
          </p:cNvSpPr>
          <p:nvPr>
            <p:ph type="ftr" idx="11"/>
          </p:nvPr>
        </p:nvSpPr>
        <p:spPr>
          <a:xfrm>
            <a:off x="2589212" y="6135808"/>
            <a:ext cx="76200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6" name="Google Shape;326;g176981625c9_1_430"/>
          <p:cNvSpPr txBox="1">
            <a:spLocks noGrp="1"/>
          </p:cNvSpPr>
          <p:nvPr>
            <p:ph type="sldNum" idx="12"/>
          </p:nvPr>
        </p:nvSpPr>
        <p:spPr>
          <a:xfrm>
            <a:off x="531812" y="787782"/>
            <a:ext cx="7797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hyperlink" Target="mailto:Advocacy@citizensadvicerotherham.org.uk" TargetMode="External"/><Relationship Id="rId2" Type="http://schemas.openxmlformats.org/officeDocument/2006/relationships/notesSlide" Target="../notesSlides/notesSlide21.xml"/><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28.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hyperlink" Target="mailto:health@sufc-community.co.uk" TargetMode="Externa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3.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hyperlink" Target="https://www.ndti.org.uk/resources/new-advocacy-charter" TargetMode="External"/><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hyperlink" Target="https://ajcasemanagement.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8" Type="http://schemas.openxmlformats.org/officeDocument/2006/relationships/hyperlink" Target="https://breastcancernow.org/information-support/check-your-breasts-2021" TargetMode="External"/><Relationship Id="rId3" Type="http://schemas.openxmlformats.org/officeDocument/2006/relationships/image" Target="../media/image48.png"/><Relationship Id="rId7" Type="http://schemas.openxmlformats.org/officeDocument/2006/relationships/hyperlink" Target="https://breastcancernow.org/information-support/publication/reducing-your-risk-breast-cancer-bcn240" TargetMode="External"/><Relationship Id="rId2" Type="http://schemas.openxmlformats.org/officeDocument/2006/relationships/notesSlide" Target="../notesSlides/notesSlide42.xml"/><Relationship Id="rId1" Type="http://schemas.openxmlformats.org/officeDocument/2006/relationships/slideLayout" Target="../slideLayouts/slideLayout33.xml"/><Relationship Id="rId6" Type="http://schemas.openxmlformats.org/officeDocument/2006/relationships/hyperlink" Target="https://breastcancernow.org/information-support/publications/download-order?field_category_tid_2%5b%5d=159" TargetMode="External"/><Relationship Id="rId11" Type="http://schemas.openxmlformats.org/officeDocument/2006/relationships/hyperlink" Target="https://www.youtube.com/watch?v=tK4XVMrSOBk" TargetMode="External"/><Relationship Id="rId5" Type="http://schemas.openxmlformats.org/officeDocument/2006/relationships/hyperlink" Target="https://breastcancernow.org/information-support/publication/know-your-breasts-quick-guide-bcc211" TargetMode="External"/><Relationship Id="rId10" Type="http://schemas.openxmlformats.org/officeDocument/2006/relationships/hyperlink" Target="https://breastcancernow.org/information-support/publication/tlc-postcard-bcn247" TargetMode="External"/><Relationship Id="rId4" Type="http://schemas.openxmlformats.org/officeDocument/2006/relationships/hyperlink" Target="https://breastcancernow.org/information-support/publication/know-your-breasts-guide-breast-awareness-screening-bcc2" TargetMode="External"/><Relationship Id="rId9" Type="http://schemas.openxmlformats.org/officeDocument/2006/relationships/hyperlink" Target="https://breastcancernow.org/information-support/publication/tlc-a4-infographic-bcn001?utm_source=Public_Health&amp;utm_medium=email&amp;utm_campaign=Stewardship"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forms.gle/toE8Nr2mXMKJwPxv7" TargetMode="External"/><Relationship Id="rId2" Type="http://schemas.openxmlformats.org/officeDocument/2006/relationships/notesSlide" Target="../notesSlides/notesSlide43.xml"/><Relationship Id="rId1" Type="http://schemas.openxmlformats.org/officeDocument/2006/relationships/slideLayout" Target="../slideLayouts/slideLayout33.xml"/><Relationship Id="rId5" Type="http://schemas.openxmlformats.org/officeDocument/2006/relationships/image" Target="../media/image2.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141c568e6fd_0_112"/>
          <p:cNvSpPr txBox="1">
            <a:spLocks noGrp="1"/>
          </p:cNvSpPr>
          <p:nvPr>
            <p:ph type="ctrTitle"/>
          </p:nvPr>
        </p:nvSpPr>
        <p:spPr>
          <a:xfrm>
            <a:off x="1338867" y="2335685"/>
            <a:ext cx="9515700" cy="1363200"/>
          </a:xfrm>
          <a:prstGeom prst="rect">
            <a:avLst/>
          </a:prstGeom>
          <a:noFill/>
          <a:ln>
            <a:noFill/>
          </a:ln>
        </p:spPr>
        <p:txBody>
          <a:bodyPr spcFirstLastPara="1" wrap="square" lIns="121900" tIns="121900" rIns="121900" bIns="121900" anchor="b" anchorCtr="0">
            <a:normAutofit/>
          </a:bodyPr>
          <a:lstStyle/>
          <a:p>
            <a:pPr marL="0" lvl="0" indent="0" algn="ctr" rtl="0">
              <a:lnSpc>
                <a:spcPct val="100000"/>
              </a:lnSpc>
              <a:spcBef>
                <a:spcPts val="0"/>
              </a:spcBef>
              <a:spcAft>
                <a:spcPts val="0"/>
              </a:spcAft>
              <a:buSzPts val="7200"/>
              <a:buNone/>
            </a:pPr>
            <a:endParaRPr/>
          </a:p>
        </p:txBody>
      </p:sp>
      <p:sp>
        <p:nvSpPr>
          <p:cNvPr id="454" name="Google Shape;454;g141c568e6fd_0_112"/>
          <p:cNvSpPr txBox="1">
            <a:spLocks noGrp="1"/>
          </p:cNvSpPr>
          <p:nvPr>
            <p:ph type="subTitle" idx="1"/>
          </p:nvPr>
        </p:nvSpPr>
        <p:spPr>
          <a:xfrm>
            <a:off x="415600" y="4312167"/>
            <a:ext cx="11360700" cy="1085100"/>
          </a:xfrm>
          <a:prstGeom prst="rect">
            <a:avLst/>
          </a:prstGeom>
          <a:noFill/>
          <a:ln>
            <a:noFill/>
          </a:ln>
        </p:spPr>
        <p:txBody>
          <a:bodyPr spcFirstLastPara="1" wrap="square" lIns="121900" tIns="121900" rIns="121900" bIns="121900" anchor="t" anchorCtr="0">
            <a:normAutofit/>
          </a:bodyPr>
          <a:lstStyle/>
          <a:p>
            <a:pPr marL="0" lvl="0" indent="0" algn="ctr" rtl="0">
              <a:lnSpc>
                <a:spcPct val="100000"/>
              </a:lnSpc>
              <a:spcBef>
                <a:spcPts val="0"/>
              </a:spcBef>
              <a:spcAft>
                <a:spcPts val="0"/>
              </a:spcAft>
              <a:buSzPts val="3500"/>
              <a:buNone/>
            </a:pPr>
            <a:r>
              <a:rPr lang="en-GB" sz="4700" b="1">
                <a:solidFill>
                  <a:srgbClr val="222222"/>
                </a:solidFill>
              </a:rPr>
              <a:t>Let’s Talk… Breast Cancer Awareness</a:t>
            </a:r>
            <a:endParaRPr sz="4700" b="1">
              <a:solidFill>
                <a:srgbClr val="222222"/>
              </a:solidFill>
            </a:endParaRPr>
          </a:p>
        </p:txBody>
      </p:sp>
      <p:pic>
        <p:nvPicPr>
          <p:cNvPr id="455" name="Google Shape;455;g141c568e6fd_0_112"/>
          <p:cNvPicPr preferRelativeResize="0"/>
          <p:nvPr/>
        </p:nvPicPr>
        <p:blipFill rotWithShape="1">
          <a:blip r:embed="rId3">
            <a:alphaModFix/>
          </a:blip>
          <a:srcRect/>
          <a:stretch/>
        </p:blipFill>
        <p:spPr>
          <a:xfrm>
            <a:off x="1346244" y="1521377"/>
            <a:ext cx="9679000" cy="2208200"/>
          </a:xfrm>
          <a:prstGeom prst="rect">
            <a:avLst/>
          </a:prstGeom>
          <a:noFill/>
          <a:ln>
            <a:noFill/>
          </a:ln>
        </p:spPr>
      </p:pic>
      <p:sp>
        <p:nvSpPr>
          <p:cNvPr id="456" name="Google Shape;456;g141c568e6fd_0_11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141c568e6fd_0_433"/>
          <p:cNvSpPr txBox="1"/>
          <p:nvPr/>
        </p:nvSpPr>
        <p:spPr>
          <a:xfrm>
            <a:off x="183175" y="225925"/>
            <a:ext cx="5520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24" name="Google Shape;524;g141c568e6fd_0_433"/>
          <p:cNvSpPr txBox="1"/>
          <p:nvPr/>
        </p:nvSpPr>
        <p:spPr>
          <a:xfrm>
            <a:off x="309900" y="282250"/>
            <a:ext cx="64920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en-GB" sz="4100" b="0" i="0" u="none" strike="noStrike" cap="none">
                <a:solidFill>
                  <a:srgbClr val="E61576"/>
                </a:solidFill>
                <a:latin typeface="Bebas Neue"/>
                <a:ea typeface="Bebas Neue"/>
                <a:cs typeface="Bebas Neue"/>
                <a:sym typeface="Bebas Neue"/>
              </a:rPr>
              <a:t>How we can support you </a:t>
            </a:r>
            <a:endParaRPr sz="4100" b="0" i="0" u="none" strike="noStrike" cap="none">
              <a:solidFill>
                <a:srgbClr val="E61576"/>
              </a:solidFill>
              <a:latin typeface="Bebas Neue"/>
              <a:ea typeface="Bebas Neue"/>
              <a:cs typeface="Bebas Neue"/>
              <a:sym typeface="Bebas Neue"/>
            </a:endParaRPr>
          </a:p>
        </p:txBody>
      </p:sp>
      <p:pic>
        <p:nvPicPr>
          <p:cNvPr id="525" name="Google Shape;525;g141c568e6fd_0_433"/>
          <p:cNvPicPr preferRelativeResize="0"/>
          <p:nvPr/>
        </p:nvPicPr>
        <p:blipFill rotWithShape="1">
          <a:blip r:embed="rId3">
            <a:alphaModFix/>
          </a:blip>
          <a:srcRect l="1293" b="20590"/>
          <a:stretch/>
        </p:blipFill>
        <p:spPr>
          <a:xfrm rot="291543">
            <a:off x="431913" y="1025647"/>
            <a:ext cx="3206016" cy="4895067"/>
          </a:xfrm>
          <a:prstGeom prst="rect">
            <a:avLst/>
          </a:prstGeom>
          <a:noFill/>
          <a:ln>
            <a:noFill/>
          </a:ln>
        </p:spPr>
      </p:pic>
      <p:pic>
        <p:nvPicPr>
          <p:cNvPr id="526" name="Google Shape;526;g141c568e6fd_0_433"/>
          <p:cNvPicPr preferRelativeResize="0"/>
          <p:nvPr/>
        </p:nvPicPr>
        <p:blipFill rotWithShape="1">
          <a:blip r:embed="rId4">
            <a:alphaModFix/>
          </a:blip>
          <a:srcRect/>
          <a:stretch/>
        </p:blipFill>
        <p:spPr>
          <a:xfrm>
            <a:off x="676775" y="1043025"/>
            <a:ext cx="3099900" cy="2945900"/>
          </a:xfrm>
          <a:prstGeom prst="rect">
            <a:avLst/>
          </a:prstGeom>
          <a:noFill/>
          <a:ln>
            <a:noFill/>
          </a:ln>
        </p:spPr>
      </p:pic>
      <p:pic>
        <p:nvPicPr>
          <p:cNvPr id="527" name="Google Shape;527;g141c568e6fd_0_433"/>
          <p:cNvPicPr preferRelativeResize="0"/>
          <p:nvPr/>
        </p:nvPicPr>
        <p:blipFill rotWithShape="1">
          <a:blip r:embed="rId5">
            <a:alphaModFix/>
          </a:blip>
          <a:srcRect/>
          <a:stretch/>
        </p:blipFill>
        <p:spPr>
          <a:xfrm>
            <a:off x="9731931" y="369991"/>
            <a:ext cx="2460067" cy="3701958"/>
          </a:xfrm>
          <a:prstGeom prst="rect">
            <a:avLst/>
          </a:prstGeom>
          <a:noFill/>
          <a:ln>
            <a:noFill/>
          </a:ln>
        </p:spPr>
      </p:pic>
      <p:pic>
        <p:nvPicPr>
          <p:cNvPr id="528" name="Google Shape;528;g141c568e6fd_0_433"/>
          <p:cNvPicPr preferRelativeResize="0"/>
          <p:nvPr/>
        </p:nvPicPr>
        <p:blipFill rotWithShape="1">
          <a:blip r:embed="rId6">
            <a:alphaModFix/>
          </a:blip>
          <a:srcRect/>
          <a:stretch/>
        </p:blipFill>
        <p:spPr>
          <a:xfrm>
            <a:off x="5054500" y="370000"/>
            <a:ext cx="3503700" cy="2975100"/>
          </a:xfrm>
          <a:prstGeom prst="roundRect">
            <a:avLst>
              <a:gd name="adj" fmla="val 16667"/>
            </a:avLst>
          </a:prstGeom>
          <a:noFill/>
          <a:ln>
            <a:noFill/>
          </a:ln>
        </p:spPr>
      </p:pic>
      <p:pic>
        <p:nvPicPr>
          <p:cNvPr id="529" name="Google Shape;529;g141c568e6fd_0_433"/>
          <p:cNvPicPr preferRelativeResize="0"/>
          <p:nvPr/>
        </p:nvPicPr>
        <p:blipFill rotWithShape="1">
          <a:blip r:embed="rId7">
            <a:alphaModFix/>
          </a:blip>
          <a:srcRect/>
          <a:stretch/>
        </p:blipFill>
        <p:spPr>
          <a:xfrm>
            <a:off x="3339371" y="3912721"/>
            <a:ext cx="2513366" cy="1941050"/>
          </a:xfrm>
          <a:prstGeom prst="rect">
            <a:avLst/>
          </a:prstGeom>
          <a:noFill/>
          <a:ln>
            <a:noFill/>
          </a:ln>
        </p:spPr>
      </p:pic>
      <p:pic>
        <p:nvPicPr>
          <p:cNvPr id="530" name="Google Shape;530;g141c568e6fd_0_433"/>
          <p:cNvPicPr preferRelativeResize="0"/>
          <p:nvPr/>
        </p:nvPicPr>
        <p:blipFill rotWithShape="1">
          <a:blip r:embed="rId8">
            <a:alphaModFix/>
          </a:blip>
          <a:srcRect/>
          <a:stretch/>
        </p:blipFill>
        <p:spPr>
          <a:xfrm>
            <a:off x="5121891" y="5307613"/>
            <a:ext cx="2253006" cy="1489087"/>
          </a:xfrm>
          <a:prstGeom prst="rect">
            <a:avLst/>
          </a:prstGeom>
          <a:noFill/>
          <a:ln>
            <a:noFill/>
          </a:ln>
        </p:spPr>
      </p:pic>
      <p:pic>
        <p:nvPicPr>
          <p:cNvPr id="531" name="Google Shape;531;g141c568e6fd_0_433"/>
          <p:cNvPicPr preferRelativeResize="0"/>
          <p:nvPr/>
        </p:nvPicPr>
        <p:blipFill rotWithShape="1">
          <a:blip r:embed="rId9">
            <a:alphaModFix/>
          </a:blip>
          <a:srcRect/>
          <a:stretch/>
        </p:blipFill>
        <p:spPr>
          <a:xfrm>
            <a:off x="7439000" y="3404775"/>
            <a:ext cx="3276538" cy="3453214"/>
          </a:xfrm>
          <a:prstGeom prst="rect">
            <a:avLst/>
          </a:prstGeom>
          <a:noFill/>
          <a:ln>
            <a:noFill/>
          </a:ln>
        </p:spPr>
      </p:pic>
      <p:sp>
        <p:nvSpPr>
          <p:cNvPr id="532" name="Google Shape;532;g141c568e6fd_0_433"/>
          <p:cNvSpPr txBox="1"/>
          <p:nvPr/>
        </p:nvSpPr>
        <p:spPr>
          <a:xfrm>
            <a:off x="8825525" y="626125"/>
            <a:ext cx="21342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0" i="0" u="none" strike="noStrike" cap="none">
                <a:solidFill>
                  <a:srgbClr val="E61576"/>
                </a:solidFill>
                <a:latin typeface="Bebas Neue"/>
                <a:ea typeface="Bebas Neue"/>
                <a:cs typeface="Bebas Neue"/>
                <a:sym typeface="Bebas Neue"/>
              </a:rPr>
              <a:t>coppafeel.org</a:t>
            </a:r>
            <a:endParaRPr sz="3000" b="0" i="0" u="none" strike="noStrike" cap="none">
              <a:solidFill>
                <a:srgbClr val="E61576"/>
              </a:solidFill>
              <a:latin typeface="Bebas Neue"/>
              <a:ea typeface="Bebas Neue"/>
              <a:cs typeface="Bebas Neue"/>
              <a:sym typeface="Bebas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141c568e6fd_0_447"/>
          <p:cNvSpPr txBox="1">
            <a:spLocks noGrp="1"/>
          </p:cNvSpPr>
          <p:nvPr>
            <p:ph type="title"/>
          </p:nvPr>
        </p:nvSpPr>
        <p:spPr>
          <a:xfrm>
            <a:off x="1414431" y="336488"/>
            <a:ext cx="9363000" cy="1120500"/>
          </a:xfrm>
          <a:prstGeom prst="rect">
            <a:avLst/>
          </a:prstGeom>
          <a:noFill/>
          <a:ln>
            <a:noFill/>
          </a:ln>
        </p:spPr>
        <p:txBody>
          <a:bodyPr spcFirstLastPara="1" wrap="square" lIns="39000" tIns="39000" rIns="39000" bIns="39000" anchor="ctr" anchorCtr="0">
            <a:normAutofit/>
          </a:bodyPr>
          <a:lstStyle/>
          <a:p>
            <a:pPr marL="0" lvl="0" indent="0" algn="ctr" rtl="0">
              <a:lnSpc>
                <a:spcPct val="100000"/>
              </a:lnSpc>
              <a:spcBef>
                <a:spcPts val="0"/>
              </a:spcBef>
              <a:spcAft>
                <a:spcPts val="0"/>
              </a:spcAft>
              <a:buClr>
                <a:srgbClr val="000000"/>
              </a:buClr>
              <a:buSzPts val="1800"/>
              <a:buFont typeface="Calibri"/>
              <a:buNone/>
            </a:pPr>
            <a:endParaRPr/>
          </a:p>
        </p:txBody>
      </p:sp>
      <p:sp>
        <p:nvSpPr>
          <p:cNvPr id="539" name="Google Shape;539;g141c568e6fd_0_447"/>
          <p:cNvSpPr txBox="1">
            <a:spLocks noGrp="1"/>
          </p:cNvSpPr>
          <p:nvPr>
            <p:ph type="body" idx="1"/>
          </p:nvPr>
        </p:nvSpPr>
        <p:spPr>
          <a:xfrm>
            <a:off x="1414431" y="1636060"/>
            <a:ext cx="9363000" cy="4437300"/>
          </a:xfrm>
          <a:prstGeom prst="rect">
            <a:avLst/>
          </a:prstGeom>
          <a:noFill/>
          <a:ln>
            <a:noFill/>
          </a:ln>
        </p:spPr>
        <p:txBody>
          <a:bodyPr spcFirstLastPara="1" wrap="square" lIns="39000" tIns="39000" rIns="39000" bIns="39000" anchor="t" anchorCtr="0">
            <a:normAutofit/>
          </a:bodyPr>
          <a:lstStyle/>
          <a:p>
            <a:pPr marL="457200" lvl="0" indent="-228600" algn="l" rtl="0">
              <a:lnSpc>
                <a:spcPct val="100000"/>
              </a:lnSpc>
              <a:spcBef>
                <a:spcPts val="600"/>
              </a:spcBef>
              <a:spcAft>
                <a:spcPts val="0"/>
              </a:spcAft>
              <a:buClr>
                <a:srgbClr val="000000"/>
              </a:buClr>
              <a:buSzPts val="1800"/>
              <a:buNone/>
            </a:pPr>
            <a:endParaRPr/>
          </a:p>
        </p:txBody>
      </p:sp>
      <p:pic>
        <p:nvPicPr>
          <p:cNvPr id="540" name="Google Shape;540;g141c568e6fd_0_447"/>
          <p:cNvPicPr preferRelativeResize="0"/>
          <p:nvPr/>
        </p:nvPicPr>
        <p:blipFill rotWithShape="1">
          <a:blip r:embed="rId3">
            <a:alphaModFix/>
          </a:blip>
          <a:srcRect/>
          <a:stretch/>
        </p:blipFill>
        <p:spPr>
          <a:xfrm>
            <a:off x="-1" y="-1"/>
            <a:ext cx="12441439" cy="6996546"/>
          </a:xfrm>
          <a:prstGeom prst="rect">
            <a:avLst/>
          </a:prstGeom>
          <a:noFill/>
          <a:ln>
            <a:noFill/>
          </a:ln>
        </p:spPr>
      </p:pic>
      <p:sp>
        <p:nvSpPr>
          <p:cNvPr id="541" name="Google Shape;541;g141c568e6fd_0_447"/>
          <p:cNvSpPr txBox="1"/>
          <p:nvPr/>
        </p:nvSpPr>
        <p:spPr>
          <a:xfrm>
            <a:off x="323975" y="268175"/>
            <a:ext cx="3295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0" i="0" u="none" strike="noStrike" cap="none">
                <a:solidFill>
                  <a:srgbClr val="1B195A"/>
                </a:solidFill>
                <a:latin typeface="Bebas Neue"/>
                <a:ea typeface="Bebas Neue"/>
                <a:cs typeface="Bebas Neue"/>
                <a:sym typeface="Bebas Neue"/>
              </a:rPr>
              <a:t>Sophiek@coppafeel.org</a:t>
            </a:r>
            <a:endParaRPr sz="3000" b="0" i="0" u="none" strike="noStrike" cap="none">
              <a:solidFill>
                <a:srgbClr val="1B195A"/>
              </a:solidFill>
              <a:latin typeface="Bebas Neue"/>
              <a:ea typeface="Bebas Neue"/>
              <a:cs typeface="Bebas Neue"/>
              <a:sym typeface="Bebas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14ba17092b2_0_211"/>
          <p:cNvSpPr txBox="1"/>
          <p:nvPr/>
        </p:nvSpPr>
        <p:spPr>
          <a:xfrm>
            <a:off x="1104433" y="660006"/>
            <a:ext cx="5588400" cy="5538000"/>
          </a:xfrm>
          <a:prstGeom prst="rect">
            <a:avLst/>
          </a:prstGeom>
          <a:noFill/>
          <a:ln>
            <a:noFill/>
          </a:ln>
        </p:spPr>
        <p:txBody>
          <a:bodyPr spcFirstLastPara="1" wrap="square" lIns="121900" tIns="121900" rIns="121900" bIns="121900" anchor="ctr" anchorCtr="0">
            <a:noAutofit/>
          </a:bodyPr>
          <a:lstStyle/>
          <a:p>
            <a:pPr marL="0" marR="317500" lvl="0" indent="0" algn="ctr" rtl="0">
              <a:lnSpc>
                <a:spcPct val="100000"/>
              </a:lnSpc>
              <a:spcBef>
                <a:spcPts val="100"/>
              </a:spcBef>
              <a:spcAft>
                <a:spcPts val="0"/>
              </a:spcAft>
              <a:buNone/>
            </a:pPr>
            <a:r>
              <a:rPr lang="en-GB" sz="3200" b="1">
                <a:solidFill>
                  <a:srgbClr val="1C4587"/>
                </a:solidFill>
                <a:latin typeface="Open Sans"/>
                <a:ea typeface="Open Sans"/>
                <a:cs typeface="Open Sans"/>
                <a:sym typeface="Open Sans"/>
              </a:rPr>
              <a:t>Rotherham Cancer Advocacy Service </a:t>
            </a:r>
            <a:endParaRPr sz="3200" b="1">
              <a:solidFill>
                <a:srgbClr val="1C4587"/>
              </a:solidFill>
              <a:latin typeface="Open Sans"/>
              <a:ea typeface="Open Sans"/>
              <a:cs typeface="Open Sans"/>
              <a:sym typeface="Open Sans"/>
            </a:endParaRPr>
          </a:p>
          <a:p>
            <a:pPr marL="0" lvl="0" indent="0" algn="ctr" rtl="0">
              <a:lnSpc>
                <a:spcPct val="100000"/>
              </a:lnSpc>
              <a:spcBef>
                <a:spcPts val="0"/>
              </a:spcBef>
              <a:spcAft>
                <a:spcPts val="0"/>
              </a:spcAft>
              <a:buNone/>
            </a:pPr>
            <a:r>
              <a:rPr lang="en-GB" sz="2300" b="1">
                <a:solidFill>
                  <a:srgbClr val="1C4587"/>
                </a:solidFill>
                <a:latin typeface="Open Sans"/>
                <a:ea typeface="Open Sans"/>
                <a:cs typeface="Open Sans"/>
                <a:sym typeface="Open Sans"/>
              </a:rPr>
              <a:t>For people affected by cancer </a:t>
            </a:r>
            <a:endParaRPr sz="1900" b="1">
              <a:solidFill>
                <a:srgbClr val="1C4587"/>
              </a:solidFill>
            </a:endParaRPr>
          </a:p>
        </p:txBody>
      </p:sp>
      <p:pic>
        <p:nvPicPr>
          <p:cNvPr id="547" name="Google Shape;547;g14ba17092b2_0_211"/>
          <p:cNvPicPr preferRelativeResize="0"/>
          <p:nvPr/>
        </p:nvPicPr>
        <p:blipFill>
          <a:blip r:embed="rId3">
            <a:alphaModFix/>
          </a:blip>
          <a:stretch>
            <a:fillRect/>
          </a:stretch>
        </p:blipFill>
        <p:spPr>
          <a:xfrm>
            <a:off x="8615366" y="-1"/>
            <a:ext cx="3576632" cy="1467067"/>
          </a:xfrm>
          <a:prstGeom prst="rect">
            <a:avLst/>
          </a:prstGeom>
          <a:noFill/>
          <a:ln>
            <a:noFill/>
          </a:ln>
        </p:spPr>
      </p:pic>
      <p:pic>
        <p:nvPicPr>
          <p:cNvPr id="548" name="Google Shape;548;g14ba17092b2_0_211"/>
          <p:cNvPicPr preferRelativeResize="0"/>
          <p:nvPr/>
        </p:nvPicPr>
        <p:blipFill>
          <a:blip r:embed="rId4">
            <a:alphaModFix/>
          </a:blip>
          <a:stretch>
            <a:fillRect/>
          </a:stretch>
        </p:blipFill>
        <p:spPr>
          <a:xfrm>
            <a:off x="7817767" y="2713600"/>
            <a:ext cx="3997798" cy="348439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2"/>
        <p:cNvGrpSpPr/>
        <p:nvPr/>
      </p:nvGrpSpPr>
      <p:grpSpPr>
        <a:xfrm>
          <a:off x="0" y="0"/>
          <a:ext cx="0" cy="0"/>
          <a:chOff x="0" y="0"/>
          <a:chExt cx="0" cy="0"/>
        </a:xfrm>
      </p:grpSpPr>
      <p:sp>
        <p:nvSpPr>
          <p:cNvPr id="553" name="Google Shape;553;g14ba17092b2_0_217"/>
          <p:cNvSpPr txBox="1">
            <a:spLocks noGrp="1"/>
          </p:cNvSpPr>
          <p:nvPr>
            <p:ph type="title"/>
          </p:nvPr>
        </p:nvSpPr>
        <p:spPr>
          <a:xfrm>
            <a:off x="415600" y="726533"/>
            <a:ext cx="3744000" cy="10077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en-GB" b="1">
                <a:solidFill>
                  <a:srgbClr val="004B88"/>
                </a:solidFill>
              </a:rPr>
              <a:t>Cancer</a:t>
            </a:r>
            <a:endParaRPr b="1">
              <a:solidFill>
                <a:srgbClr val="004B88"/>
              </a:solidFill>
            </a:endParaRPr>
          </a:p>
        </p:txBody>
      </p:sp>
      <p:sp>
        <p:nvSpPr>
          <p:cNvPr id="554" name="Google Shape;554;g14ba17092b2_0_217"/>
          <p:cNvSpPr txBox="1">
            <a:spLocks noGrp="1"/>
          </p:cNvSpPr>
          <p:nvPr>
            <p:ph type="body" idx="1"/>
          </p:nvPr>
        </p:nvSpPr>
        <p:spPr>
          <a:xfrm>
            <a:off x="415600" y="1852800"/>
            <a:ext cx="10814400" cy="4239300"/>
          </a:xfrm>
          <a:prstGeom prst="rect">
            <a:avLst/>
          </a:prstGeom>
        </p:spPr>
        <p:txBody>
          <a:bodyPr spcFirstLastPara="1" wrap="square" lIns="121900" tIns="121900" rIns="121900" bIns="121900" anchor="t" anchorCtr="0">
            <a:normAutofit/>
          </a:bodyPr>
          <a:lstStyle/>
          <a:p>
            <a:pPr marL="609600" lvl="0" indent="-431800" algn="l" rtl="0">
              <a:spcBef>
                <a:spcPts val="0"/>
              </a:spcBef>
              <a:spcAft>
                <a:spcPts val="0"/>
              </a:spcAft>
              <a:buClr>
                <a:srgbClr val="004B88"/>
              </a:buClr>
              <a:buSzPts val="2000"/>
              <a:buChar char="●"/>
            </a:pPr>
            <a:r>
              <a:rPr lang="en-GB" sz="2000">
                <a:solidFill>
                  <a:srgbClr val="004B88"/>
                </a:solidFill>
              </a:rPr>
              <a:t>Cancer is the disease people in the UK fear most, and for one in ten people, it’s their biggest fear of all.</a:t>
            </a:r>
            <a:endParaRPr sz="2000">
              <a:solidFill>
                <a:srgbClr val="004B88"/>
              </a:solidFill>
            </a:endParaRPr>
          </a:p>
          <a:p>
            <a:pPr marL="609600" lvl="0" indent="-431800" algn="l" rtl="0">
              <a:spcBef>
                <a:spcPts val="0"/>
              </a:spcBef>
              <a:spcAft>
                <a:spcPts val="0"/>
              </a:spcAft>
              <a:buClr>
                <a:srgbClr val="004B88"/>
              </a:buClr>
              <a:buSzPts val="2000"/>
              <a:buChar char="●"/>
            </a:pPr>
            <a:r>
              <a:rPr lang="en-GB" sz="2000">
                <a:solidFill>
                  <a:srgbClr val="004B88"/>
                </a:solidFill>
              </a:rPr>
              <a:t>One in two of us will receive a cancer diagnosis in our lifetime</a:t>
            </a:r>
            <a:endParaRPr sz="2000">
              <a:solidFill>
                <a:srgbClr val="004B88"/>
              </a:solidFill>
            </a:endParaRPr>
          </a:p>
          <a:p>
            <a:pPr marL="609600" lvl="0" indent="-431800" algn="l" rtl="0">
              <a:spcBef>
                <a:spcPts val="0"/>
              </a:spcBef>
              <a:spcAft>
                <a:spcPts val="0"/>
              </a:spcAft>
              <a:buClr>
                <a:srgbClr val="004B88"/>
              </a:buClr>
              <a:buSzPts val="2000"/>
              <a:buChar char="●"/>
            </a:pPr>
            <a:r>
              <a:rPr lang="en-GB" sz="2000">
                <a:solidFill>
                  <a:srgbClr val="004B88"/>
                </a:solidFill>
              </a:rPr>
              <a:t>Whilst cancer is always life changing, it isn’t always life ending</a:t>
            </a:r>
            <a:endParaRPr sz="2000">
              <a:solidFill>
                <a:srgbClr val="004B88"/>
              </a:solidFill>
            </a:endParaRPr>
          </a:p>
          <a:p>
            <a:pPr marL="609600" lvl="0" indent="-431800" algn="l" rtl="0">
              <a:spcBef>
                <a:spcPts val="0"/>
              </a:spcBef>
              <a:spcAft>
                <a:spcPts val="0"/>
              </a:spcAft>
              <a:buClr>
                <a:srgbClr val="004B88"/>
              </a:buClr>
              <a:buSzPts val="2000"/>
              <a:buChar char="●"/>
            </a:pPr>
            <a:r>
              <a:rPr lang="en-GB" sz="2000">
                <a:solidFill>
                  <a:srgbClr val="004B88"/>
                </a:solidFill>
              </a:rPr>
              <a:t>People are now twice as likely to survive at least 10 years after being diagnosed with cancer than they were at the start of the 1970s</a:t>
            </a:r>
            <a:endParaRPr sz="2000">
              <a:solidFill>
                <a:srgbClr val="004B88"/>
              </a:solidFill>
            </a:endParaRPr>
          </a:p>
          <a:p>
            <a:pPr marL="609600" lvl="0" indent="-431800" algn="l" rtl="0">
              <a:spcBef>
                <a:spcPts val="0"/>
              </a:spcBef>
              <a:spcAft>
                <a:spcPts val="0"/>
              </a:spcAft>
              <a:buClr>
                <a:srgbClr val="004B88"/>
              </a:buClr>
              <a:buSzPts val="2000"/>
              <a:buChar char="●"/>
            </a:pPr>
            <a:r>
              <a:rPr lang="en-GB" sz="2000">
                <a:solidFill>
                  <a:srgbClr val="004B88"/>
                </a:solidFill>
              </a:rPr>
              <a:t>While many people go on to live full lives and are able to put their experience behind them, many others struggle with the physical, emotional and financial effects of a cancer diagnosis and treatment for years after.</a:t>
            </a:r>
            <a:endParaRPr sz="2000">
              <a:solidFill>
                <a:srgbClr val="004B88"/>
              </a:solidFill>
            </a:endParaRPr>
          </a:p>
          <a:p>
            <a:pPr marL="609600" lvl="0" indent="-431800" algn="l" rtl="0">
              <a:spcBef>
                <a:spcPts val="0"/>
              </a:spcBef>
              <a:spcAft>
                <a:spcPts val="0"/>
              </a:spcAft>
              <a:buClr>
                <a:srgbClr val="004B88"/>
              </a:buClr>
              <a:buSzPts val="2000"/>
              <a:buChar char="●"/>
            </a:pPr>
            <a:r>
              <a:rPr lang="en-GB" sz="2000">
                <a:solidFill>
                  <a:srgbClr val="004B88"/>
                </a:solidFill>
              </a:rPr>
              <a:t>Around 1,600 people diagnosed with cancer in Rotherham in 2019</a:t>
            </a:r>
            <a:endParaRPr sz="2000">
              <a:solidFill>
                <a:srgbClr val="004B8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3"/>
                                        </p:tgtEl>
                                        <p:attrNameLst>
                                          <p:attrName>style.visibility</p:attrName>
                                        </p:attrNameLst>
                                      </p:cBhvr>
                                      <p:to>
                                        <p:strVal val="visible"/>
                                      </p:to>
                                    </p:set>
                                    <p:animEffect transition="in" filter="fade">
                                      <p:cBhvr>
                                        <p:cTn id="7" dur="900"/>
                                        <p:tgtEl>
                                          <p:spTgt spid="5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4"/>
                                        </p:tgtEl>
                                        <p:attrNameLst>
                                          <p:attrName>style.visibility</p:attrName>
                                        </p:attrNameLst>
                                      </p:cBhvr>
                                      <p:to>
                                        <p:strVal val="visible"/>
                                      </p:to>
                                    </p:set>
                                    <p:animEffect transition="in" filter="fade">
                                      <p:cBhvr>
                                        <p:cTn id="12" dur="1000"/>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8"/>
        <p:cNvGrpSpPr/>
        <p:nvPr/>
      </p:nvGrpSpPr>
      <p:grpSpPr>
        <a:xfrm>
          <a:off x="0" y="0"/>
          <a:ext cx="0" cy="0"/>
          <a:chOff x="0" y="0"/>
          <a:chExt cx="0" cy="0"/>
        </a:xfrm>
      </p:grpSpPr>
      <p:sp>
        <p:nvSpPr>
          <p:cNvPr id="559" name="Google Shape;559;g14ba17092b2_0_222"/>
          <p:cNvSpPr txBox="1">
            <a:spLocks noGrp="1"/>
          </p:cNvSpPr>
          <p:nvPr>
            <p:ph type="title"/>
          </p:nvPr>
        </p:nvSpPr>
        <p:spPr>
          <a:xfrm>
            <a:off x="558500" y="328600"/>
            <a:ext cx="6526500" cy="9705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Clr>
                <a:schemeClr val="dk1"/>
              </a:buClr>
              <a:buSzPts val="1300"/>
              <a:buFont typeface="Arial"/>
              <a:buNone/>
            </a:pPr>
            <a:r>
              <a:rPr lang="en-GB" sz="3300">
                <a:solidFill>
                  <a:srgbClr val="004B88"/>
                </a:solidFill>
              </a:rPr>
              <a:t>Effects of a cancer diagnosis:</a:t>
            </a:r>
            <a:endParaRPr sz="3300">
              <a:solidFill>
                <a:srgbClr val="1C4587"/>
              </a:solidFill>
            </a:endParaRPr>
          </a:p>
        </p:txBody>
      </p:sp>
      <p:sp>
        <p:nvSpPr>
          <p:cNvPr id="560" name="Google Shape;560;g14ba17092b2_0_222"/>
          <p:cNvSpPr txBox="1"/>
          <p:nvPr/>
        </p:nvSpPr>
        <p:spPr>
          <a:xfrm>
            <a:off x="558500" y="1299000"/>
            <a:ext cx="11036100" cy="4633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900">
                <a:solidFill>
                  <a:srgbClr val="1C4587"/>
                </a:solidFill>
              </a:rPr>
              <a:t>People affected by cancer have individual needs that cannot always be fully addressed by their health care providers or usual support networks. </a:t>
            </a:r>
            <a:endParaRPr sz="1900">
              <a:solidFill>
                <a:srgbClr val="1C4587"/>
              </a:solidFill>
            </a:endParaRPr>
          </a:p>
          <a:p>
            <a:pPr marL="609600" lvl="0" indent="0" algn="l" rtl="0">
              <a:spcBef>
                <a:spcPts val="0"/>
              </a:spcBef>
              <a:spcAft>
                <a:spcPts val="0"/>
              </a:spcAft>
              <a:buNone/>
            </a:pPr>
            <a:endParaRPr sz="1900">
              <a:solidFill>
                <a:srgbClr val="1C4587"/>
              </a:solidFill>
            </a:endParaRPr>
          </a:p>
          <a:p>
            <a:pPr marL="0" lvl="0" indent="0" algn="l" rtl="0">
              <a:spcBef>
                <a:spcPts val="0"/>
              </a:spcBef>
              <a:spcAft>
                <a:spcPts val="0"/>
              </a:spcAft>
              <a:buNone/>
            </a:pPr>
            <a:r>
              <a:rPr lang="en-GB" sz="1900">
                <a:solidFill>
                  <a:srgbClr val="1C4587"/>
                </a:solidFill>
              </a:rPr>
              <a:t>Some of the issues people living with cancer are most worried about are:</a:t>
            </a:r>
            <a:endParaRPr sz="1900">
              <a:solidFill>
                <a:srgbClr val="1C4587"/>
              </a:solidFill>
            </a:endParaRPr>
          </a:p>
          <a:p>
            <a:pPr marL="609600" lvl="0" indent="-425450" algn="l" rtl="0">
              <a:spcBef>
                <a:spcPts val="0"/>
              </a:spcBef>
              <a:spcAft>
                <a:spcPts val="0"/>
              </a:spcAft>
              <a:buClr>
                <a:srgbClr val="1C4587"/>
              </a:buClr>
              <a:buSzPts val="1900"/>
              <a:buChar char="●"/>
            </a:pPr>
            <a:r>
              <a:rPr lang="en-GB" sz="1900" b="1">
                <a:solidFill>
                  <a:srgbClr val="1C4587"/>
                </a:solidFill>
              </a:rPr>
              <a:t>Finance - </a:t>
            </a:r>
            <a:r>
              <a:rPr lang="en-GB" sz="1900">
                <a:solidFill>
                  <a:srgbClr val="1C4587"/>
                </a:solidFill>
              </a:rPr>
              <a:t>four in five people with cancer are </a:t>
            </a:r>
            <a:r>
              <a:rPr lang="en-GB" sz="1900" b="1">
                <a:solidFill>
                  <a:srgbClr val="1C4587"/>
                </a:solidFill>
              </a:rPr>
              <a:t>£900 </a:t>
            </a:r>
            <a:r>
              <a:rPr lang="en-GB" sz="1900">
                <a:solidFill>
                  <a:srgbClr val="1C4587"/>
                </a:solidFill>
              </a:rPr>
              <a:t>a month worse off</a:t>
            </a:r>
            <a:endParaRPr sz="1900">
              <a:solidFill>
                <a:srgbClr val="1C4587"/>
              </a:solidFill>
            </a:endParaRPr>
          </a:p>
          <a:p>
            <a:pPr marL="609600" lvl="0" indent="-425450" algn="l" rtl="0">
              <a:spcBef>
                <a:spcPts val="0"/>
              </a:spcBef>
              <a:spcAft>
                <a:spcPts val="0"/>
              </a:spcAft>
              <a:buClr>
                <a:srgbClr val="1C4587"/>
              </a:buClr>
              <a:buSzPts val="1900"/>
              <a:buChar char="●"/>
            </a:pPr>
            <a:r>
              <a:rPr lang="en-GB" sz="1900" b="1">
                <a:solidFill>
                  <a:srgbClr val="1C4587"/>
                </a:solidFill>
              </a:rPr>
              <a:t>Carers -</a:t>
            </a:r>
            <a:r>
              <a:rPr lang="en-GB" sz="1900">
                <a:solidFill>
                  <a:srgbClr val="1C4587"/>
                </a:solidFill>
              </a:rPr>
              <a:t> 1.5 million people care for someone with cancer, half of them don’t get any support. What about carers who have cancer?</a:t>
            </a:r>
            <a:endParaRPr sz="1900">
              <a:solidFill>
                <a:srgbClr val="1C4587"/>
              </a:solidFill>
            </a:endParaRPr>
          </a:p>
          <a:p>
            <a:pPr marL="609600" lvl="0" indent="-425450" algn="l" rtl="0">
              <a:spcBef>
                <a:spcPts val="0"/>
              </a:spcBef>
              <a:spcAft>
                <a:spcPts val="0"/>
              </a:spcAft>
              <a:buClr>
                <a:srgbClr val="1C4587"/>
              </a:buClr>
              <a:buSzPts val="1900"/>
              <a:buChar char="●"/>
            </a:pPr>
            <a:r>
              <a:rPr lang="en-GB" sz="1900" b="1">
                <a:solidFill>
                  <a:srgbClr val="1C4587"/>
                </a:solidFill>
              </a:rPr>
              <a:t>Family -</a:t>
            </a:r>
            <a:r>
              <a:rPr lang="en-GB" sz="1900">
                <a:solidFill>
                  <a:srgbClr val="1C4587"/>
                </a:solidFill>
              </a:rPr>
              <a:t> People worry about what will happen to their children/pets</a:t>
            </a:r>
            <a:endParaRPr sz="1900">
              <a:solidFill>
                <a:srgbClr val="1C4587"/>
              </a:solidFill>
            </a:endParaRPr>
          </a:p>
          <a:p>
            <a:pPr marL="609600" lvl="0" indent="-425450" algn="l" rtl="0">
              <a:spcBef>
                <a:spcPts val="0"/>
              </a:spcBef>
              <a:spcAft>
                <a:spcPts val="0"/>
              </a:spcAft>
              <a:buClr>
                <a:srgbClr val="1C4587"/>
              </a:buClr>
              <a:buSzPts val="1900"/>
              <a:buChar char="●"/>
            </a:pPr>
            <a:r>
              <a:rPr lang="en-GB" sz="1900" b="1">
                <a:solidFill>
                  <a:srgbClr val="1C4587"/>
                </a:solidFill>
              </a:rPr>
              <a:t>Treatment -</a:t>
            </a:r>
            <a:r>
              <a:rPr lang="en-GB" sz="1900">
                <a:solidFill>
                  <a:srgbClr val="1C4587"/>
                </a:solidFill>
              </a:rPr>
              <a:t> Some treatments for cancer can have short and long term side effects and consequences</a:t>
            </a:r>
            <a:endParaRPr sz="1900">
              <a:solidFill>
                <a:srgbClr val="1C4587"/>
              </a:solidFill>
            </a:endParaRPr>
          </a:p>
          <a:p>
            <a:pPr marL="609600" lvl="0" indent="-425450" algn="l" rtl="0">
              <a:spcBef>
                <a:spcPts val="0"/>
              </a:spcBef>
              <a:spcAft>
                <a:spcPts val="0"/>
              </a:spcAft>
              <a:buClr>
                <a:srgbClr val="1C4587"/>
              </a:buClr>
              <a:buSzPts val="1900"/>
              <a:buChar char="●"/>
            </a:pPr>
            <a:r>
              <a:rPr lang="en-GB" sz="1900" b="1">
                <a:solidFill>
                  <a:srgbClr val="1C4587"/>
                </a:solidFill>
              </a:rPr>
              <a:t>Managing at home - </a:t>
            </a:r>
            <a:r>
              <a:rPr lang="en-GB" sz="1900">
                <a:solidFill>
                  <a:srgbClr val="1C4587"/>
                </a:solidFill>
              </a:rPr>
              <a:t>coping with everyday practical stuff whilst in treatment and recovery</a:t>
            </a:r>
            <a:endParaRPr sz="1900">
              <a:solidFill>
                <a:srgbClr val="1C4587"/>
              </a:solidFill>
            </a:endParaRPr>
          </a:p>
          <a:p>
            <a:pPr marL="609600" lvl="0" indent="-425450" algn="l" rtl="0">
              <a:spcBef>
                <a:spcPts val="0"/>
              </a:spcBef>
              <a:spcAft>
                <a:spcPts val="0"/>
              </a:spcAft>
              <a:buClr>
                <a:srgbClr val="1C4587"/>
              </a:buClr>
              <a:buSzPts val="1900"/>
              <a:buChar char="●"/>
            </a:pPr>
            <a:r>
              <a:rPr lang="en-GB" sz="1900" b="1">
                <a:solidFill>
                  <a:srgbClr val="1C4587"/>
                </a:solidFill>
              </a:rPr>
              <a:t>Body Image -</a:t>
            </a:r>
            <a:r>
              <a:rPr lang="en-GB" sz="1900">
                <a:solidFill>
                  <a:srgbClr val="1C4587"/>
                </a:solidFill>
              </a:rPr>
              <a:t> Having treatment can change how you look and feel about yourself for example hair loss, scarring, loss of a body part or having a stoma</a:t>
            </a:r>
            <a:endParaRPr sz="1900">
              <a:solidFill>
                <a:srgbClr val="1C4587"/>
              </a:solidFill>
            </a:endParaRPr>
          </a:p>
          <a:p>
            <a:pPr marL="609600" lvl="0" indent="-425450" algn="l" rtl="0">
              <a:spcBef>
                <a:spcPts val="0"/>
              </a:spcBef>
              <a:spcAft>
                <a:spcPts val="0"/>
              </a:spcAft>
              <a:buClr>
                <a:srgbClr val="1C4587"/>
              </a:buClr>
              <a:buSzPts val="1900"/>
              <a:buChar char="●"/>
            </a:pPr>
            <a:r>
              <a:rPr lang="en-GB" sz="1900" b="1">
                <a:solidFill>
                  <a:srgbClr val="1C4587"/>
                </a:solidFill>
              </a:rPr>
              <a:t>Mental wellbeing -</a:t>
            </a:r>
            <a:r>
              <a:rPr lang="en-GB" sz="1900">
                <a:solidFill>
                  <a:srgbClr val="1C4587"/>
                </a:solidFill>
              </a:rPr>
              <a:t> a cancer diagnosis can affect the emotional health of patients, families, and caregivers. Common feelings during this life-changing experience </a:t>
            </a:r>
            <a:endParaRPr sz="1900">
              <a:solidFill>
                <a:srgbClr val="1C45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9"/>
                                        </p:tgtEl>
                                        <p:attrNameLst>
                                          <p:attrName>style.visibility</p:attrName>
                                        </p:attrNameLst>
                                      </p:cBhvr>
                                      <p:to>
                                        <p:strVal val="visible"/>
                                      </p:to>
                                    </p:set>
                                    <p:animEffect transition="in" filter="fade">
                                      <p:cBhvr>
                                        <p:cTn id="7" dur="1000"/>
                                        <p:tgtEl>
                                          <p:spTgt spid="5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0"/>
                                        </p:tgtEl>
                                        <p:attrNameLst>
                                          <p:attrName>style.visibility</p:attrName>
                                        </p:attrNameLst>
                                      </p:cBhvr>
                                      <p:to>
                                        <p:strVal val="visible"/>
                                      </p:to>
                                    </p:set>
                                    <p:animEffect transition="in" filter="fade">
                                      <p:cBhvr>
                                        <p:cTn id="12" dur="10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4"/>
        <p:cNvGrpSpPr/>
        <p:nvPr/>
      </p:nvGrpSpPr>
      <p:grpSpPr>
        <a:xfrm>
          <a:off x="0" y="0"/>
          <a:ext cx="0" cy="0"/>
          <a:chOff x="0" y="0"/>
          <a:chExt cx="0" cy="0"/>
        </a:xfrm>
      </p:grpSpPr>
      <p:pic>
        <p:nvPicPr>
          <p:cNvPr id="565" name="Google Shape;565;g14ba17092b2_0_227"/>
          <p:cNvPicPr preferRelativeResize="0"/>
          <p:nvPr/>
        </p:nvPicPr>
        <p:blipFill>
          <a:blip r:embed="rId3">
            <a:alphaModFix/>
          </a:blip>
          <a:stretch>
            <a:fillRect/>
          </a:stretch>
        </p:blipFill>
        <p:spPr>
          <a:xfrm>
            <a:off x="-264267" y="1026229"/>
            <a:ext cx="12401065" cy="5740368"/>
          </a:xfrm>
          <a:prstGeom prst="rect">
            <a:avLst/>
          </a:prstGeom>
          <a:noFill/>
          <a:ln>
            <a:noFill/>
          </a:ln>
        </p:spPr>
      </p:pic>
      <p:sp>
        <p:nvSpPr>
          <p:cNvPr id="566" name="Google Shape;566;g14ba17092b2_0_227"/>
          <p:cNvSpPr txBox="1">
            <a:spLocks noGrp="1"/>
          </p:cNvSpPr>
          <p:nvPr>
            <p:ph type="title"/>
          </p:nvPr>
        </p:nvSpPr>
        <p:spPr>
          <a:xfrm>
            <a:off x="327800" y="583600"/>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GB" b="1">
                <a:solidFill>
                  <a:srgbClr val="1C4587"/>
                </a:solidFill>
              </a:rPr>
              <a:t>Cancer Advocacy Service</a:t>
            </a:r>
            <a:endParaRPr b="1">
              <a:solidFill>
                <a:srgbClr val="1C4587"/>
              </a:solidFill>
            </a:endParaRPr>
          </a:p>
        </p:txBody>
      </p:sp>
      <p:sp>
        <p:nvSpPr>
          <p:cNvPr id="567" name="Google Shape;567;g14ba17092b2_0_227"/>
          <p:cNvSpPr txBox="1">
            <a:spLocks noGrp="1"/>
          </p:cNvSpPr>
          <p:nvPr>
            <p:ph type="body" idx="1"/>
          </p:nvPr>
        </p:nvSpPr>
        <p:spPr>
          <a:xfrm>
            <a:off x="327800" y="1536633"/>
            <a:ext cx="6747300" cy="4555200"/>
          </a:xfrm>
          <a:prstGeom prst="rect">
            <a:avLst/>
          </a:prstGeom>
        </p:spPr>
        <p:txBody>
          <a:bodyPr spcFirstLastPara="1" wrap="square" lIns="121900" tIns="121900" rIns="121900" bIns="121900" anchor="t" anchorCtr="0">
            <a:normAutofit fontScale="77500" lnSpcReduction="20000"/>
          </a:bodyPr>
          <a:lstStyle/>
          <a:p>
            <a:pPr marL="0" lvl="0" indent="0" algn="l" rtl="0">
              <a:spcBef>
                <a:spcPts val="0"/>
              </a:spcBef>
              <a:spcAft>
                <a:spcPts val="0"/>
              </a:spcAft>
              <a:buNone/>
            </a:pPr>
            <a:r>
              <a:rPr lang="en-GB">
                <a:solidFill>
                  <a:srgbClr val="004B88"/>
                </a:solidFill>
              </a:rPr>
              <a:t>Being diagnosed with cancer is a shock and we understand that could leave someone feeling overwhelmed, worried about what happens next or thinking about the impact on your life. Having someone to talk to, who can provide the right information and support at a time when they need it, can make a huge difference.</a:t>
            </a:r>
            <a:endParaRPr>
              <a:solidFill>
                <a:srgbClr val="004B88"/>
              </a:solidFill>
            </a:endParaRPr>
          </a:p>
          <a:p>
            <a:pPr marL="0" lvl="0" indent="0" algn="l" rtl="0">
              <a:spcBef>
                <a:spcPts val="1600"/>
              </a:spcBef>
              <a:spcAft>
                <a:spcPts val="0"/>
              </a:spcAft>
              <a:buClr>
                <a:schemeClr val="dk1"/>
              </a:buClr>
              <a:buSzPct val="62500"/>
              <a:buFont typeface="Arial"/>
              <a:buNone/>
            </a:pPr>
            <a:r>
              <a:rPr lang="en-GB">
                <a:solidFill>
                  <a:srgbClr val="004B88"/>
                </a:solidFill>
              </a:rPr>
              <a:t>An Advocate can help by - </a:t>
            </a:r>
            <a:endParaRPr>
              <a:solidFill>
                <a:srgbClr val="004B88"/>
              </a:solidFill>
            </a:endParaRPr>
          </a:p>
          <a:p>
            <a:pPr marL="0" lvl="0" indent="0" algn="l" rtl="0">
              <a:spcBef>
                <a:spcPts val="1600"/>
              </a:spcBef>
              <a:spcAft>
                <a:spcPts val="0"/>
              </a:spcAft>
              <a:buClr>
                <a:schemeClr val="dk1"/>
              </a:buClr>
              <a:buSzPct val="62500"/>
              <a:buFont typeface="Arial"/>
              <a:buNone/>
            </a:pPr>
            <a:r>
              <a:rPr lang="en-GB" b="1">
                <a:solidFill>
                  <a:srgbClr val="004B88"/>
                </a:solidFill>
              </a:rPr>
              <a:t>Listening </a:t>
            </a:r>
            <a:r>
              <a:rPr lang="en-GB">
                <a:solidFill>
                  <a:srgbClr val="004B88"/>
                </a:solidFill>
              </a:rPr>
              <a:t>and giving time to talk about worries and concerts </a:t>
            </a:r>
            <a:endParaRPr>
              <a:solidFill>
                <a:srgbClr val="004B88"/>
              </a:solidFill>
            </a:endParaRPr>
          </a:p>
          <a:p>
            <a:pPr marL="0" lvl="0" indent="0" algn="l" rtl="0">
              <a:spcBef>
                <a:spcPts val="1600"/>
              </a:spcBef>
              <a:spcAft>
                <a:spcPts val="0"/>
              </a:spcAft>
              <a:buClr>
                <a:schemeClr val="dk1"/>
              </a:buClr>
              <a:buSzPct val="62500"/>
              <a:buFont typeface="Arial"/>
              <a:buNone/>
            </a:pPr>
            <a:r>
              <a:rPr lang="en-GB" b="1">
                <a:solidFill>
                  <a:srgbClr val="004B88"/>
                </a:solidFill>
              </a:rPr>
              <a:t>Supporting </a:t>
            </a:r>
            <a:r>
              <a:rPr lang="en-GB">
                <a:solidFill>
                  <a:srgbClr val="004B88"/>
                </a:solidFill>
              </a:rPr>
              <a:t>by finding and access the right services or information </a:t>
            </a:r>
            <a:endParaRPr>
              <a:solidFill>
                <a:srgbClr val="004B88"/>
              </a:solidFill>
            </a:endParaRPr>
          </a:p>
          <a:p>
            <a:pPr marL="0" lvl="0" indent="0" algn="l" rtl="0">
              <a:spcBef>
                <a:spcPts val="1600"/>
              </a:spcBef>
              <a:spcAft>
                <a:spcPts val="0"/>
              </a:spcAft>
              <a:buClr>
                <a:schemeClr val="dk1"/>
              </a:buClr>
              <a:buSzPct val="62500"/>
              <a:buFont typeface="Arial"/>
              <a:buNone/>
            </a:pPr>
            <a:r>
              <a:rPr lang="en-GB" b="1">
                <a:solidFill>
                  <a:srgbClr val="004B88"/>
                </a:solidFill>
              </a:rPr>
              <a:t>Empowering </a:t>
            </a:r>
            <a:r>
              <a:rPr lang="en-GB">
                <a:solidFill>
                  <a:srgbClr val="004B88"/>
                </a:solidFill>
              </a:rPr>
              <a:t>clients to make their own decisions</a:t>
            </a:r>
            <a:endParaRPr>
              <a:solidFill>
                <a:srgbClr val="004B88"/>
              </a:solidFill>
            </a:endParaRPr>
          </a:p>
          <a:p>
            <a:pPr marL="0" lvl="0" indent="0" algn="l" rtl="0">
              <a:spcBef>
                <a:spcPts val="1600"/>
              </a:spcBef>
              <a:spcAft>
                <a:spcPts val="1600"/>
              </a:spcAft>
              <a:buNone/>
            </a:pPr>
            <a:endParaRPr>
              <a:solidFill>
                <a:srgbClr val="004B8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6"/>
                                        </p:tgtEl>
                                        <p:attrNameLst>
                                          <p:attrName>style.visibility</p:attrName>
                                        </p:attrNameLst>
                                      </p:cBhvr>
                                      <p:to>
                                        <p:strVal val="visible"/>
                                      </p:to>
                                    </p:set>
                                    <p:animEffect transition="in" filter="fade">
                                      <p:cBhvr>
                                        <p:cTn id="7" dur="1000"/>
                                        <p:tgtEl>
                                          <p:spTgt spid="5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7"/>
                                        </p:tgtEl>
                                        <p:attrNameLst>
                                          <p:attrName>style.visibility</p:attrName>
                                        </p:attrNameLst>
                                      </p:cBhvr>
                                      <p:to>
                                        <p:strVal val="visible"/>
                                      </p:to>
                                    </p:set>
                                    <p:animEffect transition="in" filter="fade">
                                      <p:cBhvr>
                                        <p:cTn id="12" dur="10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g14ba17092b2_0_233"/>
          <p:cNvPicPr preferRelativeResize="0"/>
          <p:nvPr/>
        </p:nvPicPr>
        <p:blipFill>
          <a:blip r:embed="rId3">
            <a:alphaModFix/>
          </a:blip>
          <a:stretch>
            <a:fillRect/>
          </a:stretch>
        </p:blipFill>
        <p:spPr>
          <a:xfrm>
            <a:off x="6719590" y="0"/>
            <a:ext cx="4848820" cy="6857999"/>
          </a:xfrm>
          <a:prstGeom prst="rect">
            <a:avLst/>
          </a:prstGeom>
          <a:noFill/>
          <a:ln>
            <a:noFill/>
          </a:ln>
        </p:spPr>
      </p:pic>
      <p:sp>
        <p:nvSpPr>
          <p:cNvPr id="573" name="Google Shape;573;g14ba17092b2_0_233"/>
          <p:cNvSpPr txBox="1">
            <a:spLocks noGrp="1"/>
          </p:cNvSpPr>
          <p:nvPr>
            <p:ph type="title"/>
          </p:nvPr>
        </p:nvSpPr>
        <p:spPr>
          <a:xfrm>
            <a:off x="475500" y="720833"/>
            <a:ext cx="4485900" cy="10077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GB" b="1">
                <a:solidFill>
                  <a:srgbClr val="004B88"/>
                </a:solidFill>
              </a:rPr>
              <a:t>What is Advocacy? </a:t>
            </a:r>
            <a:endParaRPr b="1">
              <a:solidFill>
                <a:srgbClr val="004B88"/>
              </a:solidFill>
            </a:endParaRPr>
          </a:p>
        </p:txBody>
      </p:sp>
      <p:pic>
        <p:nvPicPr>
          <p:cNvPr id="574" name="Google Shape;574;g14ba17092b2_0_233"/>
          <p:cNvPicPr preferRelativeResize="0"/>
          <p:nvPr/>
        </p:nvPicPr>
        <p:blipFill>
          <a:blip r:embed="rId4">
            <a:alphaModFix/>
          </a:blip>
          <a:stretch>
            <a:fillRect/>
          </a:stretch>
        </p:blipFill>
        <p:spPr>
          <a:xfrm>
            <a:off x="475500" y="2294683"/>
            <a:ext cx="5425198" cy="3997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8"/>
        <p:cNvGrpSpPr/>
        <p:nvPr/>
      </p:nvGrpSpPr>
      <p:grpSpPr>
        <a:xfrm>
          <a:off x="0" y="0"/>
          <a:ext cx="0" cy="0"/>
          <a:chOff x="0" y="0"/>
          <a:chExt cx="0" cy="0"/>
        </a:xfrm>
      </p:grpSpPr>
      <p:pic>
        <p:nvPicPr>
          <p:cNvPr id="579" name="Google Shape;579;g14ba17092b2_0_239"/>
          <p:cNvPicPr preferRelativeResize="0"/>
          <p:nvPr/>
        </p:nvPicPr>
        <p:blipFill rotWithShape="1">
          <a:blip r:embed="rId3">
            <a:alphaModFix/>
          </a:blip>
          <a:srcRect l="35658" t="31809" r="11941" b="24562"/>
          <a:stretch/>
        </p:blipFill>
        <p:spPr>
          <a:xfrm>
            <a:off x="7084900" y="4998733"/>
            <a:ext cx="4953003" cy="1691599"/>
          </a:xfrm>
          <a:prstGeom prst="rect">
            <a:avLst/>
          </a:prstGeom>
          <a:noFill/>
          <a:ln>
            <a:noFill/>
          </a:ln>
        </p:spPr>
      </p:pic>
      <p:sp>
        <p:nvSpPr>
          <p:cNvPr id="580" name="Google Shape;580;g14ba17092b2_0_239"/>
          <p:cNvSpPr txBox="1">
            <a:spLocks noGrp="1"/>
          </p:cNvSpPr>
          <p:nvPr>
            <p:ph type="title"/>
          </p:nvPr>
        </p:nvSpPr>
        <p:spPr>
          <a:xfrm>
            <a:off x="558500" y="328600"/>
            <a:ext cx="6526500" cy="9705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SzPts val="1300"/>
              <a:buNone/>
            </a:pPr>
            <a:r>
              <a:rPr lang="en-GB" sz="3300">
                <a:solidFill>
                  <a:srgbClr val="1C4587"/>
                </a:solidFill>
              </a:rPr>
              <a:t>How it started</a:t>
            </a:r>
            <a:endParaRPr sz="3300">
              <a:solidFill>
                <a:srgbClr val="1C4587"/>
              </a:solidFill>
            </a:endParaRPr>
          </a:p>
        </p:txBody>
      </p:sp>
      <p:sp>
        <p:nvSpPr>
          <p:cNvPr id="581" name="Google Shape;581;g14ba17092b2_0_239"/>
          <p:cNvSpPr txBox="1"/>
          <p:nvPr/>
        </p:nvSpPr>
        <p:spPr>
          <a:xfrm>
            <a:off x="558500" y="1299000"/>
            <a:ext cx="11075700" cy="4340700"/>
          </a:xfrm>
          <a:prstGeom prst="rect">
            <a:avLst/>
          </a:prstGeom>
          <a:noFill/>
          <a:ln>
            <a:noFill/>
          </a:ln>
        </p:spPr>
        <p:txBody>
          <a:bodyPr spcFirstLastPara="1" wrap="square" lIns="121900" tIns="121900" rIns="121900" bIns="121900" anchor="t" anchorCtr="0">
            <a:spAutoFit/>
          </a:bodyPr>
          <a:lstStyle/>
          <a:p>
            <a:pPr marL="609600" lvl="0" indent="-425450" algn="l" rtl="0">
              <a:spcBef>
                <a:spcPts val="0"/>
              </a:spcBef>
              <a:spcAft>
                <a:spcPts val="0"/>
              </a:spcAft>
              <a:buClr>
                <a:srgbClr val="1C4587"/>
              </a:buClr>
              <a:buSzPts val="1900"/>
              <a:buChar char="●"/>
            </a:pPr>
            <a:r>
              <a:rPr lang="en-GB" sz="1900">
                <a:solidFill>
                  <a:srgbClr val="1C4587"/>
                </a:solidFill>
              </a:rPr>
              <a:t>There are some great services in Rotherham offering lots of support to help people affected by cancer to deal with many of these issues. However, knowing where or how to access them is not always easy especially if someone is dealing with cancer alone or feeling overwhelmed</a:t>
            </a:r>
            <a:endParaRPr sz="1900">
              <a:solidFill>
                <a:srgbClr val="1C4587"/>
              </a:solidFill>
            </a:endParaRPr>
          </a:p>
          <a:p>
            <a:pPr marL="1219200" lvl="0" indent="0" algn="l" rtl="0">
              <a:spcBef>
                <a:spcPts val="0"/>
              </a:spcBef>
              <a:spcAft>
                <a:spcPts val="0"/>
              </a:spcAft>
              <a:buNone/>
            </a:pPr>
            <a:endParaRPr sz="1900">
              <a:solidFill>
                <a:srgbClr val="1C4587"/>
              </a:solidFill>
            </a:endParaRPr>
          </a:p>
          <a:p>
            <a:pPr marL="609600" lvl="0" indent="-425450" algn="l" rtl="0">
              <a:spcBef>
                <a:spcPts val="0"/>
              </a:spcBef>
              <a:spcAft>
                <a:spcPts val="0"/>
              </a:spcAft>
              <a:buClr>
                <a:srgbClr val="1C4587"/>
              </a:buClr>
              <a:buSzPts val="1900"/>
              <a:buChar char="●"/>
            </a:pPr>
            <a:r>
              <a:rPr lang="en-GB" sz="1900">
                <a:solidFill>
                  <a:srgbClr val="1C4587"/>
                </a:solidFill>
              </a:rPr>
              <a:t>Citizens Advice produced this free, impartial, independent, confidential and open to anyone affected by cancer where healthcare professionals could refer a patient/client quickly and easily to the service or clients can refer themselves.</a:t>
            </a:r>
            <a:endParaRPr sz="1900">
              <a:solidFill>
                <a:srgbClr val="1C4587"/>
              </a:solidFill>
            </a:endParaRPr>
          </a:p>
          <a:p>
            <a:pPr marL="1219200" lvl="0" indent="0" algn="l" rtl="0">
              <a:spcBef>
                <a:spcPts val="0"/>
              </a:spcBef>
              <a:spcAft>
                <a:spcPts val="0"/>
              </a:spcAft>
              <a:buNone/>
            </a:pPr>
            <a:endParaRPr sz="1900">
              <a:solidFill>
                <a:srgbClr val="1C4587"/>
              </a:solidFill>
            </a:endParaRPr>
          </a:p>
          <a:p>
            <a:pPr marL="609600" lvl="0" indent="-425450" algn="l" rtl="0">
              <a:spcBef>
                <a:spcPts val="0"/>
              </a:spcBef>
              <a:spcAft>
                <a:spcPts val="0"/>
              </a:spcAft>
              <a:buClr>
                <a:srgbClr val="1C4587"/>
              </a:buClr>
              <a:buSzPts val="1900"/>
              <a:buChar char="●"/>
            </a:pPr>
            <a:r>
              <a:rPr lang="en-GB" sz="1900">
                <a:solidFill>
                  <a:srgbClr val="1C4587"/>
                </a:solidFill>
              </a:rPr>
              <a:t>Launched in 2018 funded by Macmillan </a:t>
            </a:r>
            <a:endParaRPr sz="1900">
              <a:solidFill>
                <a:srgbClr val="1C4587"/>
              </a:solidFill>
            </a:endParaRPr>
          </a:p>
          <a:p>
            <a:pPr marL="1219200" lvl="0" indent="0" algn="l" rtl="0">
              <a:spcBef>
                <a:spcPts val="0"/>
              </a:spcBef>
              <a:spcAft>
                <a:spcPts val="0"/>
              </a:spcAft>
              <a:buNone/>
            </a:pPr>
            <a:endParaRPr sz="1900">
              <a:solidFill>
                <a:srgbClr val="1C4587"/>
              </a:solidFill>
            </a:endParaRPr>
          </a:p>
          <a:p>
            <a:pPr marL="609600" lvl="0" indent="-425450" algn="l" rtl="0">
              <a:spcBef>
                <a:spcPts val="0"/>
              </a:spcBef>
              <a:spcAft>
                <a:spcPts val="0"/>
              </a:spcAft>
              <a:buClr>
                <a:srgbClr val="1C4587"/>
              </a:buClr>
              <a:buSzPts val="1900"/>
              <a:buChar char="●"/>
            </a:pPr>
            <a:r>
              <a:rPr lang="en-GB" sz="1900">
                <a:solidFill>
                  <a:srgbClr val="1C4587"/>
                </a:solidFill>
              </a:rPr>
              <a:t>Originally opened to just three tumor sites who could refer into the service</a:t>
            </a:r>
            <a:endParaRPr sz="1900">
              <a:solidFill>
                <a:srgbClr val="1C4587"/>
              </a:solidFill>
            </a:endParaRPr>
          </a:p>
          <a:p>
            <a:pPr marL="1219200" lvl="1" indent="-425450" algn="l" rtl="0">
              <a:spcBef>
                <a:spcPts val="0"/>
              </a:spcBef>
              <a:spcAft>
                <a:spcPts val="0"/>
              </a:spcAft>
              <a:buClr>
                <a:srgbClr val="1C4587"/>
              </a:buClr>
              <a:buSzPts val="1900"/>
              <a:buChar char="○"/>
            </a:pPr>
            <a:r>
              <a:rPr lang="en-GB" sz="1900">
                <a:solidFill>
                  <a:srgbClr val="1C4587"/>
                </a:solidFill>
              </a:rPr>
              <a:t>Breast</a:t>
            </a:r>
            <a:endParaRPr sz="1900">
              <a:solidFill>
                <a:srgbClr val="1C4587"/>
              </a:solidFill>
            </a:endParaRPr>
          </a:p>
          <a:p>
            <a:pPr marL="1219200" lvl="1" indent="-425450" algn="l" rtl="0">
              <a:spcBef>
                <a:spcPts val="0"/>
              </a:spcBef>
              <a:spcAft>
                <a:spcPts val="0"/>
              </a:spcAft>
              <a:buClr>
                <a:srgbClr val="1C4587"/>
              </a:buClr>
              <a:buSzPts val="1900"/>
              <a:buChar char="○"/>
            </a:pPr>
            <a:r>
              <a:rPr lang="en-GB" sz="1900">
                <a:solidFill>
                  <a:srgbClr val="1C4587"/>
                </a:solidFill>
              </a:rPr>
              <a:t>Urology</a:t>
            </a:r>
            <a:endParaRPr sz="1900">
              <a:solidFill>
                <a:srgbClr val="1C4587"/>
              </a:solidFill>
            </a:endParaRPr>
          </a:p>
          <a:p>
            <a:pPr marL="1219200" lvl="1" indent="-425450" algn="l" rtl="0">
              <a:spcBef>
                <a:spcPts val="0"/>
              </a:spcBef>
              <a:spcAft>
                <a:spcPts val="0"/>
              </a:spcAft>
              <a:buClr>
                <a:srgbClr val="1C4587"/>
              </a:buClr>
              <a:buSzPts val="1900"/>
              <a:buChar char="○"/>
            </a:pPr>
            <a:r>
              <a:rPr lang="en-GB" sz="1900">
                <a:solidFill>
                  <a:srgbClr val="1C4587"/>
                </a:solidFill>
              </a:rPr>
              <a:t>Colorectal </a:t>
            </a:r>
            <a:endParaRPr sz="1900">
              <a:solidFill>
                <a:srgbClr val="1C45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0"/>
                                        </p:tgtEl>
                                        <p:attrNameLst>
                                          <p:attrName>style.visibility</p:attrName>
                                        </p:attrNameLst>
                                      </p:cBhvr>
                                      <p:to>
                                        <p:strVal val="visible"/>
                                      </p:to>
                                    </p:set>
                                    <p:animEffect transition="in" filter="fade">
                                      <p:cBhvr>
                                        <p:cTn id="7" dur="1000"/>
                                        <p:tgtEl>
                                          <p:spTgt spid="5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1"/>
                                        </p:tgtEl>
                                        <p:attrNameLst>
                                          <p:attrName>style.visibility</p:attrName>
                                        </p:attrNameLst>
                                      </p:cBhvr>
                                      <p:to>
                                        <p:strVal val="visible"/>
                                      </p:to>
                                    </p:set>
                                    <p:animEffect transition="in" filter="fade">
                                      <p:cBhvr>
                                        <p:cTn id="12" dur="1000"/>
                                        <p:tgtEl>
                                          <p:spTgt spid="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5"/>
        <p:cNvGrpSpPr/>
        <p:nvPr/>
      </p:nvGrpSpPr>
      <p:grpSpPr>
        <a:xfrm>
          <a:off x="0" y="0"/>
          <a:ext cx="0" cy="0"/>
          <a:chOff x="0" y="0"/>
          <a:chExt cx="0" cy="0"/>
        </a:xfrm>
      </p:grpSpPr>
      <p:pic>
        <p:nvPicPr>
          <p:cNvPr id="586" name="Google Shape;586;g14ba17092b2_0_245"/>
          <p:cNvPicPr preferRelativeResize="0"/>
          <p:nvPr/>
        </p:nvPicPr>
        <p:blipFill rotWithShape="1">
          <a:blip r:embed="rId3">
            <a:alphaModFix/>
          </a:blip>
          <a:srcRect l="33909" r="33715"/>
          <a:stretch/>
        </p:blipFill>
        <p:spPr>
          <a:xfrm>
            <a:off x="8515767" y="2221200"/>
            <a:ext cx="3676233" cy="4636800"/>
          </a:xfrm>
          <a:prstGeom prst="rect">
            <a:avLst/>
          </a:prstGeom>
          <a:noFill/>
          <a:ln>
            <a:noFill/>
          </a:ln>
        </p:spPr>
      </p:pic>
      <p:pic>
        <p:nvPicPr>
          <p:cNvPr id="587" name="Google Shape;587;g14ba17092b2_0_245"/>
          <p:cNvPicPr preferRelativeResize="0"/>
          <p:nvPr/>
        </p:nvPicPr>
        <p:blipFill rotWithShape="1">
          <a:blip r:embed="rId4">
            <a:alphaModFix/>
          </a:blip>
          <a:srcRect l="5508" t="32968" r="12282" b="20623"/>
          <a:stretch/>
        </p:blipFill>
        <p:spPr>
          <a:xfrm>
            <a:off x="7632100" y="78934"/>
            <a:ext cx="4559902" cy="1055833"/>
          </a:xfrm>
          <a:prstGeom prst="rect">
            <a:avLst/>
          </a:prstGeom>
          <a:noFill/>
          <a:ln>
            <a:noFill/>
          </a:ln>
        </p:spPr>
      </p:pic>
      <p:sp>
        <p:nvSpPr>
          <p:cNvPr id="588" name="Google Shape;588;g14ba17092b2_0_245"/>
          <p:cNvSpPr txBox="1">
            <a:spLocks noGrp="1"/>
          </p:cNvSpPr>
          <p:nvPr>
            <p:ph type="title"/>
          </p:nvPr>
        </p:nvSpPr>
        <p:spPr>
          <a:xfrm>
            <a:off x="446300" y="234167"/>
            <a:ext cx="9679200" cy="9705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SzPts val="1300"/>
              <a:buNone/>
            </a:pPr>
            <a:r>
              <a:rPr lang="en-GB" sz="3300">
                <a:solidFill>
                  <a:srgbClr val="1C4587"/>
                </a:solidFill>
              </a:rPr>
              <a:t>Service update and current situation </a:t>
            </a:r>
            <a:endParaRPr sz="3300">
              <a:solidFill>
                <a:srgbClr val="1C4587"/>
              </a:solidFill>
            </a:endParaRPr>
          </a:p>
        </p:txBody>
      </p:sp>
      <p:sp>
        <p:nvSpPr>
          <p:cNvPr id="589" name="Google Shape;589;g14ba17092b2_0_245"/>
          <p:cNvSpPr txBox="1"/>
          <p:nvPr/>
        </p:nvSpPr>
        <p:spPr>
          <a:xfrm>
            <a:off x="355300" y="1136500"/>
            <a:ext cx="8449200" cy="5094900"/>
          </a:xfrm>
          <a:prstGeom prst="rect">
            <a:avLst/>
          </a:prstGeom>
          <a:noFill/>
          <a:ln>
            <a:noFill/>
          </a:ln>
        </p:spPr>
        <p:txBody>
          <a:bodyPr spcFirstLastPara="1" wrap="square" lIns="121900" tIns="121900" rIns="121900" bIns="121900" anchor="t" anchorCtr="0">
            <a:spAutoFit/>
          </a:bodyPr>
          <a:lstStyle/>
          <a:p>
            <a:pPr marL="609600" lvl="0" indent="-400050" algn="l" rtl="0">
              <a:spcBef>
                <a:spcPts val="0"/>
              </a:spcBef>
              <a:spcAft>
                <a:spcPts val="0"/>
              </a:spcAft>
              <a:buClr>
                <a:srgbClr val="1C4587"/>
              </a:buClr>
              <a:buSzPts val="1500"/>
              <a:buChar char="●"/>
            </a:pPr>
            <a:r>
              <a:rPr lang="en-GB" sz="1500">
                <a:solidFill>
                  <a:srgbClr val="1C4587"/>
                </a:solidFill>
              </a:rPr>
              <a:t>From November 2018 - July 2021 the service supported 911 people living with cancer and still operated during COVID-19. </a:t>
            </a:r>
            <a:endParaRPr sz="1500">
              <a:solidFill>
                <a:srgbClr val="1C4587"/>
              </a:solidFill>
            </a:endParaRPr>
          </a:p>
          <a:p>
            <a:pPr marL="1219200" lvl="0" indent="0" algn="l" rtl="0">
              <a:spcBef>
                <a:spcPts val="0"/>
              </a:spcBef>
              <a:spcAft>
                <a:spcPts val="0"/>
              </a:spcAft>
              <a:buNone/>
            </a:pPr>
            <a:endParaRPr sz="1500">
              <a:solidFill>
                <a:srgbClr val="1C4587"/>
              </a:solidFill>
            </a:endParaRPr>
          </a:p>
          <a:p>
            <a:pPr marL="609600" lvl="0" indent="-400050" algn="l" rtl="0">
              <a:spcBef>
                <a:spcPts val="0"/>
              </a:spcBef>
              <a:spcAft>
                <a:spcPts val="0"/>
              </a:spcAft>
              <a:buClr>
                <a:srgbClr val="1C4587"/>
              </a:buClr>
              <a:buSzPts val="1500"/>
              <a:buChar char="●"/>
            </a:pPr>
            <a:r>
              <a:rPr lang="en-GB" sz="1500">
                <a:solidFill>
                  <a:srgbClr val="1C4587"/>
                </a:solidFill>
              </a:rPr>
              <a:t>Macmillan funding ended in July 2021 but the service has maintained its partnership </a:t>
            </a:r>
            <a:endParaRPr sz="1500">
              <a:solidFill>
                <a:srgbClr val="1C4587"/>
              </a:solidFill>
            </a:endParaRPr>
          </a:p>
          <a:p>
            <a:pPr marL="1219200" lvl="0" indent="0" algn="l" rtl="0">
              <a:spcBef>
                <a:spcPts val="0"/>
              </a:spcBef>
              <a:spcAft>
                <a:spcPts val="0"/>
              </a:spcAft>
              <a:buNone/>
            </a:pPr>
            <a:endParaRPr sz="1500">
              <a:solidFill>
                <a:srgbClr val="1C4587"/>
              </a:solidFill>
            </a:endParaRPr>
          </a:p>
          <a:p>
            <a:pPr marL="609600" lvl="0" indent="-400050" algn="l" rtl="0">
              <a:spcBef>
                <a:spcPts val="0"/>
              </a:spcBef>
              <a:spcAft>
                <a:spcPts val="0"/>
              </a:spcAft>
              <a:buClr>
                <a:srgbClr val="1C4587"/>
              </a:buClr>
              <a:buSzPts val="1500"/>
              <a:buChar char="●"/>
            </a:pPr>
            <a:r>
              <a:rPr lang="en-GB" sz="1500">
                <a:solidFill>
                  <a:srgbClr val="1C4587"/>
                </a:solidFill>
              </a:rPr>
              <a:t>Now funded by Clinical Commissioning Group (CCG) which started in August 2021</a:t>
            </a:r>
            <a:endParaRPr sz="1500">
              <a:solidFill>
                <a:srgbClr val="1C4587"/>
              </a:solidFill>
            </a:endParaRPr>
          </a:p>
          <a:p>
            <a:pPr marL="1219200" lvl="0" indent="0" algn="l" rtl="0">
              <a:spcBef>
                <a:spcPts val="0"/>
              </a:spcBef>
              <a:spcAft>
                <a:spcPts val="0"/>
              </a:spcAft>
              <a:buNone/>
            </a:pPr>
            <a:endParaRPr sz="1500">
              <a:solidFill>
                <a:srgbClr val="1C4587"/>
              </a:solidFill>
            </a:endParaRPr>
          </a:p>
          <a:p>
            <a:pPr marL="609600" lvl="0" indent="-400050" algn="l" rtl="0">
              <a:spcBef>
                <a:spcPts val="0"/>
              </a:spcBef>
              <a:spcAft>
                <a:spcPts val="0"/>
              </a:spcAft>
              <a:buClr>
                <a:srgbClr val="1C4587"/>
              </a:buClr>
              <a:buSzPts val="1500"/>
              <a:buChar char="●"/>
            </a:pPr>
            <a:r>
              <a:rPr lang="en-GB" sz="1500">
                <a:solidFill>
                  <a:srgbClr val="1C4587"/>
                </a:solidFill>
              </a:rPr>
              <a:t>Accepting referrals from all tumor sites and any other partners</a:t>
            </a:r>
            <a:endParaRPr sz="1500">
              <a:solidFill>
                <a:srgbClr val="1C4587"/>
              </a:solidFill>
            </a:endParaRPr>
          </a:p>
          <a:p>
            <a:pPr marL="1219200" lvl="0" indent="0" algn="l" rtl="0">
              <a:spcBef>
                <a:spcPts val="0"/>
              </a:spcBef>
              <a:spcAft>
                <a:spcPts val="0"/>
              </a:spcAft>
              <a:buNone/>
            </a:pPr>
            <a:endParaRPr sz="1500">
              <a:solidFill>
                <a:srgbClr val="1C4587"/>
              </a:solidFill>
            </a:endParaRPr>
          </a:p>
          <a:p>
            <a:pPr marL="609600" lvl="0" indent="-400050" algn="l" rtl="0">
              <a:spcBef>
                <a:spcPts val="0"/>
              </a:spcBef>
              <a:spcAft>
                <a:spcPts val="0"/>
              </a:spcAft>
              <a:buClr>
                <a:srgbClr val="1C4587"/>
              </a:buClr>
              <a:buSzPts val="1500"/>
              <a:buChar char="●"/>
            </a:pPr>
            <a:r>
              <a:rPr lang="en-GB" sz="1500">
                <a:solidFill>
                  <a:srgbClr val="1C4587"/>
                </a:solidFill>
              </a:rPr>
              <a:t>4 volunteer advocates and 1 paid part time officer </a:t>
            </a:r>
            <a:endParaRPr sz="1500">
              <a:solidFill>
                <a:srgbClr val="1C4587"/>
              </a:solidFill>
            </a:endParaRPr>
          </a:p>
          <a:p>
            <a:pPr marL="1219200" lvl="0" indent="0" algn="l" rtl="0">
              <a:spcBef>
                <a:spcPts val="0"/>
              </a:spcBef>
              <a:spcAft>
                <a:spcPts val="0"/>
              </a:spcAft>
              <a:buNone/>
            </a:pPr>
            <a:endParaRPr sz="1500">
              <a:solidFill>
                <a:srgbClr val="1C4587"/>
              </a:solidFill>
            </a:endParaRPr>
          </a:p>
          <a:p>
            <a:pPr marL="609600" lvl="0" indent="-400050" algn="l" rtl="0">
              <a:spcBef>
                <a:spcPts val="0"/>
              </a:spcBef>
              <a:spcAft>
                <a:spcPts val="0"/>
              </a:spcAft>
              <a:buClr>
                <a:srgbClr val="1C4587"/>
              </a:buClr>
              <a:buSzPts val="1500"/>
              <a:buChar char="●"/>
            </a:pPr>
            <a:r>
              <a:rPr lang="en-GB" sz="1500">
                <a:solidFill>
                  <a:srgbClr val="1C4587"/>
                </a:solidFill>
              </a:rPr>
              <a:t>Since August 2021 unders its new funder, the service has supported over 450 people affected by cancer </a:t>
            </a:r>
            <a:endParaRPr sz="1500">
              <a:solidFill>
                <a:srgbClr val="1C4587"/>
              </a:solidFill>
            </a:endParaRPr>
          </a:p>
          <a:p>
            <a:pPr marL="609600" lvl="0" indent="0" algn="l" rtl="0">
              <a:spcBef>
                <a:spcPts val="0"/>
              </a:spcBef>
              <a:spcAft>
                <a:spcPts val="0"/>
              </a:spcAft>
              <a:buNone/>
            </a:pPr>
            <a:endParaRPr sz="1500">
              <a:solidFill>
                <a:srgbClr val="1C4587"/>
              </a:solidFill>
            </a:endParaRPr>
          </a:p>
          <a:p>
            <a:pPr marL="609600" lvl="0" indent="-400050" algn="l" rtl="0">
              <a:spcBef>
                <a:spcPts val="0"/>
              </a:spcBef>
              <a:spcAft>
                <a:spcPts val="0"/>
              </a:spcAft>
              <a:buClr>
                <a:srgbClr val="1C4587"/>
              </a:buClr>
              <a:buSzPts val="1500"/>
              <a:buChar char="●"/>
            </a:pPr>
            <a:r>
              <a:rPr lang="en-GB" sz="1500">
                <a:solidFill>
                  <a:srgbClr val="1C4587"/>
                </a:solidFill>
              </a:rPr>
              <a:t>Expanded access with virtual support and attending meetings/appointment with clients</a:t>
            </a:r>
            <a:endParaRPr sz="1500">
              <a:solidFill>
                <a:srgbClr val="1C4587"/>
              </a:solidFill>
            </a:endParaRPr>
          </a:p>
          <a:p>
            <a:pPr marL="0" lvl="0" indent="0" algn="l" rtl="0">
              <a:spcBef>
                <a:spcPts val="0"/>
              </a:spcBef>
              <a:spcAft>
                <a:spcPts val="0"/>
              </a:spcAft>
              <a:buNone/>
            </a:pPr>
            <a:endParaRPr sz="1500">
              <a:solidFill>
                <a:srgbClr val="1C4587"/>
              </a:solidFill>
            </a:endParaRPr>
          </a:p>
          <a:p>
            <a:pPr marL="609600" lvl="0" indent="-400050" algn="l" rtl="0">
              <a:spcBef>
                <a:spcPts val="0"/>
              </a:spcBef>
              <a:spcAft>
                <a:spcPts val="0"/>
              </a:spcAft>
              <a:buClr>
                <a:srgbClr val="1C4587"/>
              </a:buClr>
              <a:buSzPts val="1500"/>
              <a:buChar char="●"/>
            </a:pPr>
            <a:r>
              <a:rPr lang="en-GB" sz="1500">
                <a:solidFill>
                  <a:srgbClr val="1C4587"/>
                </a:solidFill>
              </a:rPr>
              <a:t>Between the months of August - March, the service has had </a:t>
            </a:r>
            <a:r>
              <a:rPr lang="en-GB" sz="1500" b="1">
                <a:solidFill>
                  <a:srgbClr val="1C4587"/>
                </a:solidFill>
              </a:rPr>
              <a:t>229 </a:t>
            </a:r>
            <a:r>
              <a:rPr lang="en-GB" sz="1500">
                <a:solidFill>
                  <a:srgbClr val="1C4587"/>
                </a:solidFill>
              </a:rPr>
              <a:t>clients under the service with an average, as well as </a:t>
            </a:r>
            <a:r>
              <a:rPr lang="en-GB" sz="1500" b="1">
                <a:solidFill>
                  <a:srgbClr val="1C4587"/>
                </a:solidFill>
              </a:rPr>
              <a:t>7 </a:t>
            </a:r>
            <a:r>
              <a:rPr lang="en-GB" sz="1500">
                <a:solidFill>
                  <a:srgbClr val="1C4587"/>
                </a:solidFill>
              </a:rPr>
              <a:t>still open to the service who were referred in July before the new funding. There was an average of </a:t>
            </a:r>
            <a:r>
              <a:rPr lang="en-GB" sz="1500" b="1">
                <a:solidFill>
                  <a:srgbClr val="1C4587"/>
                </a:solidFill>
              </a:rPr>
              <a:t>28 </a:t>
            </a:r>
            <a:r>
              <a:rPr lang="en-GB" sz="1500">
                <a:solidFill>
                  <a:srgbClr val="1C4587"/>
                </a:solidFill>
              </a:rPr>
              <a:t>monthly referrals into the service as well as referrals increasing on a monthly basis and </a:t>
            </a:r>
            <a:r>
              <a:rPr lang="en-GB" sz="1500" b="1">
                <a:solidFill>
                  <a:srgbClr val="1C4587"/>
                </a:solidFill>
              </a:rPr>
              <a:t>1,144</a:t>
            </a:r>
            <a:r>
              <a:rPr lang="en-GB" sz="1500">
                <a:solidFill>
                  <a:srgbClr val="1C4587"/>
                </a:solidFill>
              </a:rPr>
              <a:t> calls were made from August to March to clients. There are </a:t>
            </a:r>
            <a:r>
              <a:rPr lang="en-GB" sz="1500" b="1">
                <a:solidFill>
                  <a:srgbClr val="1C4587"/>
                </a:solidFill>
              </a:rPr>
              <a:t>94 </a:t>
            </a:r>
            <a:r>
              <a:rPr lang="en-GB" sz="1500">
                <a:solidFill>
                  <a:srgbClr val="1C4587"/>
                </a:solidFill>
              </a:rPr>
              <a:t>clients still open to the service going into the next financial year.</a:t>
            </a:r>
            <a:endParaRPr sz="1500">
              <a:solidFill>
                <a:srgbClr val="1C45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8"/>
                                        </p:tgtEl>
                                        <p:attrNameLst>
                                          <p:attrName>style.visibility</p:attrName>
                                        </p:attrNameLst>
                                      </p:cBhvr>
                                      <p:to>
                                        <p:strVal val="visible"/>
                                      </p:to>
                                    </p:set>
                                    <p:animEffect transition="in" filter="fade">
                                      <p:cBhvr>
                                        <p:cTn id="7" dur="1000"/>
                                        <p:tgtEl>
                                          <p:spTgt spid="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3"/>
        <p:cNvGrpSpPr/>
        <p:nvPr/>
      </p:nvGrpSpPr>
      <p:grpSpPr>
        <a:xfrm>
          <a:off x="0" y="0"/>
          <a:ext cx="0" cy="0"/>
          <a:chOff x="0" y="0"/>
          <a:chExt cx="0" cy="0"/>
        </a:xfrm>
      </p:grpSpPr>
      <p:sp>
        <p:nvSpPr>
          <p:cNvPr id="594" name="Google Shape;594;g14ba17092b2_0_25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GB" b="1">
                <a:solidFill>
                  <a:srgbClr val="004B88"/>
                </a:solidFill>
              </a:rPr>
              <a:t>What Advocates Can and Can’t do:</a:t>
            </a:r>
            <a:endParaRPr b="1">
              <a:solidFill>
                <a:srgbClr val="004B88"/>
              </a:solidFill>
            </a:endParaRPr>
          </a:p>
        </p:txBody>
      </p:sp>
      <p:sp>
        <p:nvSpPr>
          <p:cNvPr id="595" name="Google Shape;595;g14ba17092b2_0_252"/>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GB">
                <a:solidFill>
                  <a:srgbClr val="004B88"/>
                </a:solidFill>
              </a:rPr>
              <a:t>Advocates can </a:t>
            </a:r>
            <a:r>
              <a:rPr lang="en-GB" b="1">
                <a:solidFill>
                  <a:srgbClr val="004B88"/>
                </a:solidFill>
              </a:rPr>
              <a:t>‘support’ </a:t>
            </a:r>
            <a:r>
              <a:rPr lang="en-GB">
                <a:solidFill>
                  <a:srgbClr val="004B88"/>
                </a:solidFill>
              </a:rPr>
              <a:t>and </a:t>
            </a:r>
            <a:r>
              <a:rPr lang="en-GB" b="1">
                <a:solidFill>
                  <a:srgbClr val="004B88"/>
                </a:solidFill>
              </a:rPr>
              <a:t>‘empower’ </a:t>
            </a:r>
            <a:r>
              <a:rPr lang="en-GB">
                <a:solidFill>
                  <a:srgbClr val="004B88"/>
                </a:solidFill>
              </a:rPr>
              <a:t>people to:</a:t>
            </a:r>
            <a:endParaRPr>
              <a:solidFill>
                <a:srgbClr val="004B88"/>
              </a:solidFill>
            </a:endParaRPr>
          </a:p>
          <a:p>
            <a:pPr marL="609600" lvl="0" indent="-425450" algn="l" rtl="0">
              <a:spcBef>
                <a:spcPts val="1600"/>
              </a:spcBef>
              <a:spcAft>
                <a:spcPts val="0"/>
              </a:spcAft>
              <a:buClr>
                <a:srgbClr val="004B88"/>
              </a:buClr>
              <a:buSzPts val="1900"/>
              <a:buChar char="●"/>
            </a:pPr>
            <a:r>
              <a:rPr lang="en-GB">
                <a:solidFill>
                  <a:srgbClr val="004B88"/>
                </a:solidFill>
              </a:rPr>
              <a:t>Make their own decisions</a:t>
            </a:r>
            <a:endParaRPr>
              <a:solidFill>
                <a:srgbClr val="004B88"/>
              </a:solidFill>
            </a:endParaRPr>
          </a:p>
          <a:p>
            <a:pPr marL="609600" lvl="0" indent="-425450" algn="l" rtl="0">
              <a:spcBef>
                <a:spcPts val="0"/>
              </a:spcBef>
              <a:spcAft>
                <a:spcPts val="0"/>
              </a:spcAft>
              <a:buClr>
                <a:srgbClr val="004B88"/>
              </a:buClr>
              <a:buSzPts val="1900"/>
              <a:buChar char="●"/>
            </a:pPr>
            <a:r>
              <a:rPr lang="en-GB">
                <a:solidFill>
                  <a:srgbClr val="004B88"/>
                </a:solidFill>
              </a:rPr>
              <a:t>Talk to health workers for the client about what they want</a:t>
            </a:r>
            <a:endParaRPr>
              <a:solidFill>
                <a:srgbClr val="004B88"/>
              </a:solidFill>
            </a:endParaRPr>
          </a:p>
          <a:p>
            <a:pPr marL="609600" lvl="0" indent="-425450" algn="l" rtl="0">
              <a:spcBef>
                <a:spcPts val="0"/>
              </a:spcBef>
              <a:spcAft>
                <a:spcPts val="0"/>
              </a:spcAft>
              <a:buClr>
                <a:srgbClr val="004B88"/>
              </a:buClr>
              <a:buSzPts val="1900"/>
              <a:buChar char="●"/>
            </a:pPr>
            <a:r>
              <a:rPr lang="en-GB">
                <a:solidFill>
                  <a:srgbClr val="004B88"/>
                </a:solidFill>
              </a:rPr>
              <a:t>Think about their own choices</a:t>
            </a:r>
            <a:endParaRPr>
              <a:solidFill>
                <a:srgbClr val="004B88"/>
              </a:solidFill>
            </a:endParaRPr>
          </a:p>
          <a:p>
            <a:pPr marL="609600" lvl="0" indent="-425450" algn="l" rtl="0">
              <a:spcBef>
                <a:spcPts val="0"/>
              </a:spcBef>
              <a:spcAft>
                <a:spcPts val="0"/>
              </a:spcAft>
              <a:buClr>
                <a:srgbClr val="004B88"/>
              </a:buClr>
              <a:buSzPts val="1900"/>
              <a:buChar char="●"/>
            </a:pPr>
            <a:r>
              <a:rPr lang="en-GB">
                <a:solidFill>
                  <a:srgbClr val="004B88"/>
                </a:solidFill>
              </a:rPr>
              <a:t>Make a complaint</a:t>
            </a:r>
            <a:endParaRPr>
              <a:solidFill>
                <a:srgbClr val="004B88"/>
              </a:solidFill>
            </a:endParaRPr>
          </a:p>
          <a:p>
            <a:pPr marL="609600" lvl="0" indent="-425450" algn="l" rtl="0">
              <a:spcBef>
                <a:spcPts val="0"/>
              </a:spcBef>
              <a:spcAft>
                <a:spcPts val="0"/>
              </a:spcAft>
              <a:buClr>
                <a:srgbClr val="004B88"/>
              </a:buClr>
              <a:buSzPts val="1900"/>
              <a:buChar char="●"/>
            </a:pPr>
            <a:r>
              <a:rPr lang="en-GB">
                <a:solidFill>
                  <a:srgbClr val="004B88"/>
                </a:solidFill>
              </a:rPr>
              <a:t>Provide knowledge about and how to  access health and social care services and support</a:t>
            </a:r>
            <a:endParaRPr>
              <a:solidFill>
                <a:srgbClr val="004B88"/>
              </a:solidFill>
            </a:endParaRPr>
          </a:p>
          <a:p>
            <a:pPr marL="609600" lvl="0" indent="-425450" algn="l" rtl="0">
              <a:spcBef>
                <a:spcPts val="0"/>
              </a:spcBef>
              <a:spcAft>
                <a:spcPts val="0"/>
              </a:spcAft>
              <a:buClr>
                <a:srgbClr val="004B88"/>
              </a:buClr>
              <a:buSzPts val="1900"/>
              <a:buChar char="●"/>
            </a:pPr>
            <a:r>
              <a:rPr lang="en-GB">
                <a:solidFill>
                  <a:srgbClr val="004B88"/>
                </a:solidFill>
              </a:rPr>
              <a:t>Speak up for their human rights</a:t>
            </a:r>
            <a:endParaRPr>
              <a:solidFill>
                <a:srgbClr val="004B88"/>
              </a:solidFill>
            </a:endParaRPr>
          </a:p>
          <a:p>
            <a:pPr marL="609600" lvl="0" indent="-425450" algn="l" rtl="0">
              <a:spcBef>
                <a:spcPts val="0"/>
              </a:spcBef>
              <a:spcAft>
                <a:spcPts val="0"/>
              </a:spcAft>
              <a:buClr>
                <a:srgbClr val="004B88"/>
              </a:buClr>
              <a:buSzPts val="1900"/>
              <a:buChar char="●"/>
            </a:pPr>
            <a:r>
              <a:rPr lang="en-GB">
                <a:solidFill>
                  <a:srgbClr val="004B88"/>
                </a:solidFill>
              </a:rPr>
              <a:t>Tackle discrimination and stigma</a:t>
            </a:r>
            <a:endParaRPr>
              <a:solidFill>
                <a:srgbClr val="004B88"/>
              </a:solidFill>
            </a:endParaRPr>
          </a:p>
        </p:txBody>
      </p:sp>
      <p:sp>
        <p:nvSpPr>
          <p:cNvPr id="596" name="Google Shape;596;g14ba17092b2_0_252"/>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GB">
                <a:solidFill>
                  <a:srgbClr val="004B88"/>
                </a:solidFill>
              </a:rPr>
              <a:t>Advocates </a:t>
            </a:r>
            <a:r>
              <a:rPr lang="en-GB" b="1">
                <a:solidFill>
                  <a:srgbClr val="004B88"/>
                </a:solidFill>
              </a:rPr>
              <a:t>do not</a:t>
            </a:r>
            <a:r>
              <a:rPr lang="en-GB">
                <a:solidFill>
                  <a:srgbClr val="004B88"/>
                </a:solidFill>
              </a:rPr>
              <a:t>:</a:t>
            </a:r>
            <a:endParaRPr>
              <a:solidFill>
                <a:srgbClr val="004B88"/>
              </a:solidFill>
            </a:endParaRPr>
          </a:p>
          <a:p>
            <a:pPr marL="609600" lvl="0" indent="-425450" algn="l" rtl="0">
              <a:spcBef>
                <a:spcPts val="1600"/>
              </a:spcBef>
              <a:spcAft>
                <a:spcPts val="0"/>
              </a:spcAft>
              <a:buClr>
                <a:srgbClr val="004B88"/>
              </a:buClr>
              <a:buSzPts val="1900"/>
              <a:buChar char="●"/>
            </a:pPr>
            <a:r>
              <a:rPr lang="en-GB">
                <a:solidFill>
                  <a:srgbClr val="004B88"/>
                </a:solidFill>
              </a:rPr>
              <a:t>Advise</a:t>
            </a:r>
            <a:endParaRPr>
              <a:solidFill>
                <a:srgbClr val="004B88"/>
              </a:solidFill>
            </a:endParaRPr>
          </a:p>
          <a:p>
            <a:pPr marL="609600" lvl="0" indent="-425450" algn="l" rtl="0">
              <a:spcBef>
                <a:spcPts val="0"/>
              </a:spcBef>
              <a:spcAft>
                <a:spcPts val="0"/>
              </a:spcAft>
              <a:buClr>
                <a:srgbClr val="004B88"/>
              </a:buClr>
              <a:buSzPts val="1900"/>
              <a:buChar char="●"/>
            </a:pPr>
            <a:r>
              <a:rPr lang="en-GB">
                <a:solidFill>
                  <a:srgbClr val="004B88"/>
                </a:solidFill>
              </a:rPr>
              <a:t>Make decisions for clients</a:t>
            </a:r>
            <a:endParaRPr>
              <a:solidFill>
                <a:srgbClr val="004B88"/>
              </a:solidFill>
            </a:endParaRPr>
          </a:p>
          <a:p>
            <a:pPr marL="609600" lvl="0" indent="-425450" algn="l" rtl="0">
              <a:spcBef>
                <a:spcPts val="0"/>
              </a:spcBef>
              <a:spcAft>
                <a:spcPts val="0"/>
              </a:spcAft>
              <a:buClr>
                <a:srgbClr val="004B88"/>
              </a:buClr>
              <a:buSzPts val="1900"/>
              <a:buChar char="●"/>
            </a:pPr>
            <a:r>
              <a:rPr lang="en-GB">
                <a:solidFill>
                  <a:srgbClr val="004B88"/>
                </a:solidFill>
              </a:rPr>
              <a:t>Make assumptions</a:t>
            </a:r>
            <a:endParaRPr>
              <a:solidFill>
                <a:srgbClr val="004B88"/>
              </a:solidFill>
            </a:endParaRPr>
          </a:p>
          <a:p>
            <a:pPr marL="609600" lvl="0" indent="-425450" algn="l" rtl="0">
              <a:spcBef>
                <a:spcPts val="0"/>
              </a:spcBef>
              <a:spcAft>
                <a:spcPts val="0"/>
              </a:spcAft>
              <a:buClr>
                <a:srgbClr val="004B88"/>
              </a:buClr>
              <a:buSzPts val="1900"/>
              <a:buChar char="●"/>
            </a:pPr>
            <a:r>
              <a:rPr lang="en-GB">
                <a:solidFill>
                  <a:srgbClr val="004B88"/>
                </a:solidFill>
              </a:rPr>
              <a:t>Give them legal advice</a:t>
            </a:r>
            <a:endParaRPr>
              <a:solidFill>
                <a:srgbClr val="004B88"/>
              </a:solidFill>
            </a:endParaRPr>
          </a:p>
          <a:p>
            <a:pPr marL="609600" lvl="0" indent="-425450" algn="l" rtl="0">
              <a:spcBef>
                <a:spcPts val="0"/>
              </a:spcBef>
              <a:spcAft>
                <a:spcPts val="0"/>
              </a:spcAft>
              <a:buClr>
                <a:srgbClr val="004B88"/>
              </a:buClr>
              <a:buSzPts val="1900"/>
              <a:buChar char="●"/>
            </a:pPr>
            <a:r>
              <a:rPr lang="en-GB">
                <a:solidFill>
                  <a:srgbClr val="004B88"/>
                </a:solidFill>
              </a:rPr>
              <a:t>Give them medical advice</a:t>
            </a:r>
            <a:endParaRPr>
              <a:solidFill>
                <a:srgbClr val="004B88"/>
              </a:solidFill>
            </a:endParaRPr>
          </a:p>
          <a:p>
            <a:pPr marL="609600" lvl="0" indent="-425450" algn="l" rtl="0">
              <a:spcBef>
                <a:spcPts val="0"/>
              </a:spcBef>
              <a:spcAft>
                <a:spcPts val="0"/>
              </a:spcAft>
              <a:buClr>
                <a:srgbClr val="004B88"/>
              </a:buClr>
              <a:buSzPts val="1900"/>
              <a:buChar char="●"/>
            </a:pPr>
            <a:r>
              <a:rPr lang="en-GB">
                <a:solidFill>
                  <a:srgbClr val="004B88"/>
                </a:solidFill>
              </a:rPr>
              <a:t>Help them apply for benefits and entitlements (though our Adviser colleagues can do this)</a:t>
            </a:r>
            <a:endParaRPr>
              <a:solidFill>
                <a:srgbClr val="004B88"/>
              </a:solidFill>
            </a:endParaRPr>
          </a:p>
          <a:p>
            <a:pPr marL="609600" lvl="0" indent="-425450" algn="l" rtl="0">
              <a:spcBef>
                <a:spcPts val="0"/>
              </a:spcBef>
              <a:spcAft>
                <a:spcPts val="0"/>
              </a:spcAft>
              <a:buClr>
                <a:srgbClr val="004B88"/>
              </a:buClr>
              <a:buSzPts val="1900"/>
              <a:buChar char="●"/>
            </a:pPr>
            <a:r>
              <a:rPr lang="en-GB">
                <a:solidFill>
                  <a:srgbClr val="004B88"/>
                </a:solidFill>
              </a:rPr>
              <a:t>Help them to claim compensation</a:t>
            </a:r>
            <a:endParaRPr>
              <a:solidFill>
                <a:srgbClr val="004B88"/>
              </a:solidFill>
            </a:endParaRPr>
          </a:p>
          <a:p>
            <a:pPr marL="609600" lvl="0" indent="-425450" algn="l" rtl="0">
              <a:spcBef>
                <a:spcPts val="0"/>
              </a:spcBef>
              <a:spcAft>
                <a:spcPts val="0"/>
              </a:spcAft>
              <a:buClr>
                <a:srgbClr val="004B88"/>
              </a:buClr>
              <a:buSzPts val="1900"/>
              <a:buChar char="●"/>
            </a:pPr>
            <a:r>
              <a:rPr lang="en-GB">
                <a:solidFill>
                  <a:srgbClr val="004B88"/>
                </a:solidFill>
              </a:rPr>
              <a:t>Provide befriending</a:t>
            </a:r>
            <a:endParaRPr>
              <a:solidFill>
                <a:srgbClr val="004B88"/>
              </a:solidFill>
            </a:endParaRPr>
          </a:p>
          <a:p>
            <a:pPr marL="609600" lvl="0" indent="-425450" algn="l" rtl="0">
              <a:spcBef>
                <a:spcPts val="0"/>
              </a:spcBef>
              <a:spcAft>
                <a:spcPts val="0"/>
              </a:spcAft>
              <a:buClr>
                <a:srgbClr val="004B88"/>
              </a:buClr>
              <a:buSzPts val="1900"/>
              <a:buChar char="●"/>
            </a:pPr>
            <a:r>
              <a:rPr lang="en-GB">
                <a:solidFill>
                  <a:srgbClr val="004B88"/>
                </a:solidFill>
              </a:rPr>
              <a:t>Provide an emergency support service</a:t>
            </a:r>
            <a:endParaRPr>
              <a:solidFill>
                <a:srgbClr val="004B88"/>
              </a:solidFill>
            </a:endParaRPr>
          </a:p>
        </p:txBody>
      </p:sp>
      <p:pic>
        <p:nvPicPr>
          <p:cNvPr id="597" name="Google Shape;597;g14ba17092b2_0_252"/>
          <p:cNvPicPr preferRelativeResize="0"/>
          <p:nvPr/>
        </p:nvPicPr>
        <p:blipFill>
          <a:blip r:embed="rId3">
            <a:alphaModFix/>
          </a:blip>
          <a:stretch>
            <a:fillRect/>
          </a:stretch>
        </p:blipFill>
        <p:spPr>
          <a:xfrm>
            <a:off x="9652000" y="0"/>
            <a:ext cx="2540000" cy="254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4"/>
                                        </p:tgtEl>
                                        <p:attrNameLst>
                                          <p:attrName>style.visibility</p:attrName>
                                        </p:attrNameLst>
                                      </p:cBhvr>
                                      <p:to>
                                        <p:strVal val="visible"/>
                                      </p:to>
                                    </p:set>
                                    <p:animEffect transition="in" filter="fade">
                                      <p:cBhvr>
                                        <p:cTn id="7" dur="1000"/>
                                        <p:tgtEl>
                                          <p:spTgt spid="5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5"/>
                                        </p:tgtEl>
                                        <p:attrNameLst>
                                          <p:attrName>style.visibility</p:attrName>
                                        </p:attrNameLst>
                                      </p:cBhvr>
                                      <p:to>
                                        <p:strVal val="visible"/>
                                      </p:to>
                                    </p:set>
                                    <p:animEffect transition="in" filter="fade">
                                      <p:cBhvr>
                                        <p:cTn id="12" dur="1000"/>
                                        <p:tgtEl>
                                          <p:spTgt spid="5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6"/>
                                        </p:tgtEl>
                                        <p:attrNameLst>
                                          <p:attrName>style.visibility</p:attrName>
                                        </p:attrNameLst>
                                      </p:cBhvr>
                                      <p:to>
                                        <p:strVal val="visible"/>
                                      </p:to>
                                    </p:set>
                                    <p:animEffect transition="in" filter="fade">
                                      <p:cBhvr>
                                        <p:cTn id="17" dur="1000"/>
                                        <p:tgtEl>
                                          <p:spTgt spid="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141c568e6fd_0_119"/>
          <p:cNvSpPr txBox="1">
            <a:spLocks noGrp="1"/>
          </p:cNvSpPr>
          <p:nvPr>
            <p:ph type="title"/>
          </p:nvPr>
        </p:nvSpPr>
        <p:spPr>
          <a:xfrm>
            <a:off x="415600" y="69067"/>
            <a:ext cx="11360700" cy="943200"/>
          </a:xfrm>
          <a:prstGeom prst="rect">
            <a:avLst/>
          </a:prstGeom>
          <a:noFill/>
          <a:ln>
            <a:noFill/>
          </a:ln>
        </p:spPr>
        <p:txBody>
          <a:bodyPr spcFirstLastPara="1" wrap="square" lIns="121900" tIns="121900" rIns="121900" bIns="121900" anchor="t" anchorCtr="0">
            <a:normAutofit fontScale="90000"/>
          </a:bodyPr>
          <a:lstStyle/>
          <a:p>
            <a:pPr marL="0" lvl="0" indent="0" algn="ctr" rtl="0">
              <a:spcBef>
                <a:spcPts val="0"/>
              </a:spcBef>
              <a:spcAft>
                <a:spcPts val="0"/>
              </a:spcAft>
              <a:buSzPct val="110416"/>
              <a:buNone/>
            </a:pPr>
            <a:r>
              <a:rPr lang="en-GB" u="sng">
                <a:solidFill>
                  <a:srgbClr val="2F3D85"/>
                </a:solidFill>
                <a:latin typeface="Open Sans"/>
                <a:ea typeface="Open Sans"/>
                <a:cs typeface="Open Sans"/>
                <a:sym typeface="Open Sans"/>
              </a:rPr>
              <a:t>Ground Rules</a:t>
            </a:r>
            <a:endParaRPr u="sng">
              <a:solidFill>
                <a:srgbClr val="2F3D85"/>
              </a:solidFill>
              <a:latin typeface="Open Sans"/>
              <a:ea typeface="Open Sans"/>
              <a:cs typeface="Open Sans"/>
              <a:sym typeface="Open Sans"/>
            </a:endParaRPr>
          </a:p>
        </p:txBody>
      </p:sp>
      <p:sp>
        <p:nvSpPr>
          <p:cNvPr id="462" name="Google Shape;462;g141c568e6fd_0_119"/>
          <p:cNvSpPr txBox="1">
            <a:spLocks noGrp="1"/>
          </p:cNvSpPr>
          <p:nvPr>
            <p:ph type="body" idx="1"/>
          </p:nvPr>
        </p:nvSpPr>
        <p:spPr>
          <a:xfrm>
            <a:off x="88800" y="608600"/>
            <a:ext cx="7311900" cy="6017700"/>
          </a:xfrm>
          <a:prstGeom prst="rect">
            <a:avLst/>
          </a:prstGeom>
          <a:noFill/>
          <a:ln>
            <a:noFill/>
          </a:ln>
        </p:spPr>
        <p:txBody>
          <a:bodyPr spcFirstLastPara="1" wrap="square" lIns="121900" tIns="121900" rIns="121900" bIns="121900" anchor="t" anchorCtr="0">
            <a:noAutofit/>
          </a:bodyPr>
          <a:lstStyle/>
          <a:p>
            <a:pPr marL="609600" lvl="0" indent="0" algn="l" rtl="0">
              <a:lnSpc>
                <a:spcPct val="150000"/>
              </a:lnSpc>
              <a:spcBef>
                <a:spcPts val="0"/>
              </a:spcBef>
              <a:spcAft>
                <a:spcPts val="0"/>
              </a:spcAft>
              <a:buNone/>
            </a:pPr>
            <a:endParaRPr sz="1700">
              <a:solidFill>
                <a:srgbClr val="2F3D85"/>
              </a:solidFill>
            </a:endParaRPr>
          </a:p>
          <a:p>
            <a:pPr marL="609600" lvl="0" indent="-412750" algn="l" rtl="0">
              <a:lnSpc>
                <a:spcPct val="150000"/>
              </a:lnSpc>
              <a:spcBef>
                <a:spcPts val="0"/>
              </a:spcBef>
              <a:spcAft>
                <a:spcPts val="0"/>
              </a:spcAft>
              <a:buClr>
                <a:srgbClr val="000000"/>
              </a:buClr>
              <a:buSzPts val="1700"/>
              <a:buChar char="●"/>
            </a:pPr>
            <a:r>
              <a:rPr lang="en-GB" sz="1700">
                <a:solidFill>
                  <a:srgbClr val="2F3D85"/>
                </a:solidFill>
              </a:rPr>
              <a:t>If we lose you during the session or you have wifi connection issues, please rejoin the meeting, following the same link/meeting ID and password.</a:t>
            </a:r>
            <a:endParaRPr sz="1700">
              <a:solidFill>
                <a:srgbClr val="2F3D85"/>
              </a:solidFill>
            </a:endParaRPr>
          </a:p>
          <a:p>
            <a:pPr marL="609600" lvl="0" indent="-412750" algn="l" rtl="0">
              <a:lnSpc>
                <a:spcPct val="150000"/>
              </a:lnSpc>
              <a:spcBef>
                <a:spcPts val="0"/>
              </a:spcBef>
              <a:spcAft>
                <a:spcPts val="0"/>
              </a:spcAft>
              <a:buClr>
                <a:srgbClr val="2F3D85"/>
              </a:buClr>
              <a:buSzPts val="1700"/>
              <a:buChar char="●"/>
            </a:pPr>
            <a:r>
              <a:rPr lang="en-GB" sz="1700">
                <a:solidFill>
                  <a:srgbClr val="2F3D85"/>
                </a:solidFill>
              </a:rPr>
              <a:t>To limit background noise, please keep your microphone off unless speaking.</a:t>
            </a:r>
            <a:endParaRPr sz="1700">
              <a:solidFill>
                <a:srgbClr val="2F3D85"/>
              </a:solidFill>
            </a:endParaRPr>
          </a:p>
          <a:p>
            <a:pPr marL="609600" lvl="0" indent="-412750" algn="l" rtl="0">
              <a:lnSpc>
                <a:spcPct val="150000"/>
              </a:lnSpc>
              <a:spcBef>
                <a:spcPts val="0"/>
              </a:spcBef>
              <a:spcAft>
                <a:spcPts val="0"/>
              </a:spcAft>
              <a:buClr>
                <a:srgbClr val="2F3D85"/>
              </a:buClr>
              <a:buSzPts val="1700"/>
              <a:buChar char="●"/>
            </a:pPr>
            <a:r>
              <a:rPr lang="en-GB" sz="1700">
                <a:solidFill>
                  <a:srgbClr val="2F3D85"/>
                </a:solidFill>
              </a:rPr>
              <a:t>This is an information giving session, rather than a clinical advice session.</a:t>
            </a:r>
            <a:endParaRPr sz="1700">
              <a:solidFill>
                <a:srgbClr val="2F3D85"/>
              </a:solidFill>
            </a:endParaRPr>
          </a:p>
          <a:p>
            <a:pPr marL="609600" lvl="0" indent="-412750" algn="l" rtl="0">
              <a:lnSpc>
                <a:spcPct val="150000"/>
              </a:lnSpc>
              <a:spcBef>
                <a:spcPts val="0"/>
              </a:spcBef>
              <a:spcAft>
                <a:spcPts val="0"/>
              </a:spcAft>
              <a:buClr>
                <a:srgbClr val="2F3D85"/>
              </a:buClr>
              <a:buSzPts val="1700"/>
              <a:buChar char="●"/>
            </a:pPr>
            <a:r>
              <a:rPr lang="en-GB" sz="1700">
                <a:solidFill>
                  <a:srgbClr val="2F3D85"/>
                </a:solidFill>
              </a:rPr>
              <a:t>Any questions for our guest speakers should be asked at the end of their session, during the Q&amp;A section.</a:t>
            </a:r>
            <a:endParaRPr sz="1700">
              <a:solidFill>
                <a:srgbClr val="2F3D85"/>
              </a:solidFill>
            </a:endParaRPr>
          </a:p>
          <a:p>
            <a:pPr marL="609600" lvl="0" indent="-412750" algn="l" rtl="0">
              <a:lnSpc>
                <a:spcPct val="150000"/>
              </a:lnSpc>
              <a:spcBef>
                <a:spcPts val="0"/>
              </a:spcBef>
              <a:spcAft>
                <a:spcPts val="0"/>
              </a:spcAft>
              <a:buClr>
                <a:srgbClr val="2F3D85"/>
              </a:buClr>
              <a:buSzPts val="1700"/>
              <a:buChar char="●"/>
            </a:pPr>
            <a:r>
              <a:rPr lang="en-GB" sz="1700">
                <a:solidFill>
                  <a:srgbClr val="2F3D85"/>
                </a:solidFill>
              </a:rPr>
              <a:t>Please use the chat or raise your hand to connect with our guest</a:t>
            </a:r>
            <a:endParaRPr sz="1700">
              <a:solidFill>
                <a:srgbClr val="2F3D85"/>
              </a:solidFill>
            </a:endParaRPr>
          </a:p>
          <a:p>
            <a:pPr marL="0" lvl="0" indent="0" algn="l" rtl="0">
              <a:lnSpc>
                <a:spcPct val="150000"/>
              </a:lnSpc>
              <a:spcBef>
                <a:spcPts val="0"/>
              </a:spcBef>
              <a:spcAft>
                <a:spcPts val="0"/>
              </a:spcAft>
              <a:buSzPts val="1900"/>
              <a:buNone/>
            </a:pPr>
            <a:r>
              <a:rPr lang="en-GB" sz="1700">
                <a:solidFill>
                  <a:srgbClr val="2F3D85"/>
                </a:solidFill>
              </a:rPr>
              <a:t>                                        ……. And lastly ..…..</a:t>
            </a:r>
            <a:endParaRPr sz="1700">
              <a:solidFill>
                <a:srgbClr val="2F3D85"/>
              </a:solidFill>
            </a:endParaRPr>
          </a:p>
          <a:p>
            <a:pPr marL="0" lvl="0" indent="0" algn="ctr" rtl="0">
              <a:lnSpc>
                <a:spcPct val="150000"/>
              </a:lnSpc>
              <a:spcBef>
                <a:spcPts val="0"/>
              </a:spcBef>
              <a:spcAft>
                <a:spcPts val="0"/>
              </a:spcAft>
              <a:buSzPts val="1900"/>
              <a:buNone/>
            </a:pPr>
            <a:r>
              <a:rPr lang="en-GB" sz="1700">
                <a:solidFill>
                  <a:srgbClr val="2F3D85"/>
                </a:solidFill>
              </a:rPr>
              <a:t>Please be respectful to each other and each others opinions.</a:t>
            </a:r>
            <a:r>
              <a:rPr lang="en-GB" sz="2000" b="1">
                <a:solidFill>
                  <a:srgbClr val="2F3D85"/>
                </a:solidFill>
              </a:rPr>
              <a:t> </a:t>
            </a:r>
            <a:endParaRPr sz="2000" b="1">
              <a:solidFill>
                <a:srgbClr val="2F3D85"/>
              </a:solidFill>
            </a:endParaRPr>
          </a:p>
          <a:p>
            <a:pPr marL="0" lvl="0" indent="0" algn="ctr" rtl="0">
              <a:lnSpc>
                <a:spcPct val="150000"/>
              </a:lnSpc>
              <a:spcBef>
                <a:spcPts val="0"/>
              </a:spcBef>
              <a:spcAft>
                <a:spcPts val="0"/>
              </a:spcAft>
              <a:buSzPts val="1900"/>
              <a:buNone/>
            </a:pPr>
            <a:endParaRPr sz="500" b="1">
              <a:solidFill>
                <a:srgbClr val="2F3D85"/>
              </a:solidFill>
            </a:endParaRPr>
          </a:p>
          <a:p>
            <a:pPr marL="0" lvl="0" indent="0" algn="ctr" rtl="0">
              <a:lnSpc>
                <a:spcPct val="150000"/>
              </a:lnSpc>
              <a:spcBef>
                <a:spcPts val="0"/>
              </a:spcBef>
              <a:spcAft>
                <a:spcPts val="0"/>
              </a:spcAft>
              <a:buSzPts val="1900"/>
              <a:buNone/>
            </a:pPr>
            <a:r>
              <a:rPr lang="en-GB" sz="1700" b="1">
                <a:solidFill>
                  <a:srgbClr val="2F3D85"/>
                </a:solidFill>
              </a:rPr>
              <a:t>Thank you for attending and we hope you enjoy the session.</a:t>
            </a:r>
            <a:endParaRPr sz="1700" b="1">
              <a:solidFill>
                <a:srgbClr val="2F3D85"/>
              </a:solidFill>
            </a:endParaRPr>
          </a:p>
        </p:txBody>
      </p:sp>
      <p:pic>
        <p:nvPicPr>
          <p:cNvPr id="463" name="Google Shape;463;g141c568e6fd_0_119"/>
          <p:cNvPicPr preferRelativeResize="0"/>
          <p:nvPr/>
        </p:nvPicPr>
        <p:blipFill rotWithShape="1">
          <a:blip r:embed="rId3">
            <a:alphaModFix/>
          </a:blip>
          <a:srcRect/>
          <a:stretch/>
        </p:blipFill>
        <p:spPr>
          <a:xfrm>
            <a:off x="8661393" y="6052493"/>
            <a:ext cx="3530600" cy="805500"/>
          </a:xfrm>
          <a:prstGeom prst="rect">
            <a:avLst/>
          </a:prstGeom>
          <a:noFill/>
          <a:ln>
            <a:noFill/>
          </a:ln>
        </p:spPr>
      </p:pic>
      <p:sp>
        <p:nvSpPr>
          <p:cNvPr id="464" name="Google Shape;464;g141c568e6fd_0_11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2</a:t>
            </a:fld>
            <a:endParaRPr/>
          </a:p>
        </p:txBody>
      </p:sp>
      <p:pic>
        <p:nvPicPr>
          <p:cNvPr id="465" name="Google Shape;465;g141c568e6fd_0_119"/>
          <p:cNvPicPr preferRelativeResize="0"/>
          <p:nvPr/>
        </p:nvPicPr>
        <p:blipFill rotWithShape="1">
          <a:blip r:embed="rId4">
            <a:alphaModFix/>
          </a:blip>
          <a:srcRect/>
          <a:stretch/>
        </p:blipFill>
        <p:spPr>
          <a:xfrm>
            <a:off x="0" y="-351833"/>
            <a:ext cx="1328733" cy="1328733"/>
          </a:xfrm>
          <a:prstGeom prst="rect">
            <a:avLst/>
          </a:prstGeom>
          <a:noFill/>
          <a:ln>
            <a:noFill/>
          </a:ln>
        </p:spPr>
      </p:pic>
      <p:pic>
        <p:nvPicPr>
          <p:cNvPr id="466" name="Google Shape;466;g141c568e6fd_0_119"/>
          <p:cNvPicPr preferRelativeResize="0"/>
          <p:nvPr/>
        </p:nvPicPr>
        <p:blipFill rotWithShape="1">
          <a:blip r:embed="rId4">
            <a:alphaModFix/>
          </a:blip>
          <a:srcRect/>
          <a:stretch/>
        </p:blipFill>
        <p:spPr>
          <a:xfrm>
            <a:off x="10863267" y="-256533"/>
            <a:ext cx="1328733" cy="13287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10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g14ba17092b2_0_259"/>
          <p:cNvPicPr preferRelativeResize="0"/>
          <p:nvPr/>
        </p:nvPicPr>
        <p:blipFill rotWithShape="1">
          <a:blip r:embed="rId3">
            <a:alphaModFix/>
          </a:blip>
          <a:srcRect l="31314" r="30111"/>
          <a:stretch/>
        </p:blipFill>
        <p:spPr>
          <a:xfrm>
            <a:off x="415533" y="1593467"/>
            <a:ext cx="3767502" cy="4883700"/>
          </a:xfrm>
          <a:prstGeom prst="rect">
            <a:avLst/>
          </a:prstGeom>
          <a:noFill/>
          <a:ln>
            <a:noFill/>
          </a:ln>
        </p:spPr>
      </p:pic>
      <p:sp>
        <p:nvSpPr>
          <p:cNvPr id="603" name="Google Shape;603;g14ba17092b2_0_259"/>
          <p:cNvSpPr txBox="1">
            <a:spLocks noGrp="1"/>
          </p:cNvSpPr>
          <p:nvPr>
            <p:ph type="title"/>
          </p:nvPr>
        </p:nvSpPr>
        <p:spPr>
          <a:xfrm>
            <a:off x="415533" y="585867"/>
            <a:ext cx="11178900" cy="1007700"/>
          </a:xfrm>
          <a:prstGeom prst="rect">
            <a:avLst/>
          </a:prstGeom>
        </p:spPr>
        <p:txBody>
          <a:bodyPr spcFirstLastPara="1" wrap="square" lIns="121900" tIns="121900" rIns="121900" bIns="121900" anchor="b" anchorCtr="0">
            <a:normAutofit/>
          </a:bodyPr>
          <a:lstStyle/>
          <a:p>
            <a:pPr marL="0" lvl="0" indent="0" algn="r" rtl="0">
              <a:spcBef>
                <a:spcPts val="0"/>
              </a:spcBef>
              <a:spcAft>
                <a:spcPts val="0"/>
              </a:spcAft>
              <a:buNone/>
            </a:pPr>
            <a:r>
              <a:rPr lang="en-GB" b="1">
                <a:solidFill>
                  <a:srgbClr val="1C4587"/>
                </a:solidFill>
              </a:rPr>
              <a:t>What clients typically access the service for</a:t>
            </a:r>
            <a:endParaRPr b="1">
              <a:solidFill>
                <a:srgbClr val="1C4587"/>
              </a:solidFill>
            </a:endParaRPr>
          </a:p>
        </p:txBody>
      </p:sp>
      <p:sp>
        <p:nvSpPr>
          <p:cNvPr id="604" name="Google Shape;604;g14ba17092b2_0_259"/>
          <p:cNvSpPr txBox="1">
            <a:spLocks noGrp="1"/>
          </p:cNvSpPr>
          <p:nvPr>
            <p:ph type="body" idx="1"/>
          </p:nvPr>
        </p:nvSpPr>
        <p:spPr>
          <a:xfrm>
            <a:off x="4183033" y="1593467"/>
            <a:ext cx="7311900" cy="4239300"/>
          </a:xfrm>
          <a:prstGeom prst="rect">
            <a:avLst/>
          </a:prstGeom>
        </p:spPr>
        <p:txBody>
          <a:bodyPr spcFirstLastPara="1" wrap="square" lIns="121900" tIns="121900" rIns="121900" bIns="121900" anchor="t" anchorCtr="0">
            <a:noAutofit/>
          </a:bodyPr>
          <a:lstStyle/>
          <a:p>
            <a:pPr marL="0" lvl="0" indent="0" algn="r" rtl="0">
              <a:lnSpc>
                <a:spcPct val="95000"/>
              </a:lnSpc>
              <a:spcBef>
                <a:spcPts val="0"/>
              </a:spcBef>
              <a:spcAft>
                <a:spcPts val="0"/>
              </a:spcAft>
              <a:buSzPts val="900"/>
              <a:buNone/>
            </a:pPr>
            <a:r>
              <a:rPr lang="en-GB" sz="1400">
                <a:solidFill>
                  <a:srgbClr val="1C4587"/>
                </a:solidFill>
              </a:rPr>
              <a:t>* Gain information on diagnosis and treatment and supporting with dealing with the effects</a:t>
            </a:r>
            <a:endParaRPr sz="1400">
              <a:solidFill>
                <a:srgbClr val="1C4587"/>
              </a:solidFill>
            </a:endParaRPr>
          </a:p>
          <a:p>
            <a:pPr marL="0" lvl="0" indent="0" algn="r" rtl="0">
              <a:lnSpc>
                <a:spcPct val="95000"/>
              </a:lnSpc>
              <a:spcBef>
                <a:spcPts val="1600"/>
              </a:spcBef>
              <a:spcAft>
                <a:spcPts val="0"/>
              </a:spcAft>
              <a:buSzPts val="900"/>
              <a:buNone/>
            </a:pPr>
            <a:r>
              <a:rPr lang="en-GB" sz="1400">
                <a:solidFill>
                  <a:srgbClr val="1C4587"/>
                </a:solidFill>
              </a:rPr>
              <a:t>* To be listened to and supported with dealing with emotions and stress</a:t>
            </a:r>
            <a:endParaRPr sz="1400">
              <a:solidFill>
                <a:srgbClr val="1C4587"/>
              </a:solidFill>
            </a:endParaRPr>
          </a:p>
          <a:p>
            <a:pPr marL="0" lvl="0" indent="0" algn="r" rtl="0">
              <a:lnSpc>
                <a:spcPct val="95000"/>
              </a:lnSpc>
              <a:spcBef>
                <a:spcPts val="1600"/>
              </a:spcBef>
              <a:spcAft>
                <a:spcPts val="0"/>
              </a:spcAft>
              <a:buSzPts val="900"/>
              <a:buNone/>
            </a:pPr>
            <a:r>
              <a:rPr lang="en-GB" sz="1400">
                <a:solidFill>
                  <a:srgbClr val="1C4587"/>
                </a:solidFill>
              </a:rPr>
              <a:t>* For support and to be provided with information with managing day to day tasks</a:t>
            </a:r>
            <a:endParaRPr sz="1400">
              <a:solidFill>
                <a:srgbClr val="1C4587"/>
              </a:solidFill>
            </a:endParaRPr>
          </a:p>
          <a:p>
            <a:pPr marL="0" lvl="0" indent="0" algn="r" rtl="0">
              <a:lnSpc>
                <a:spcPct val="95000"/>
              </a:lnSpc>
              <a:spcBef>
                <a:spcPts val="1600"/>
              </a:spcBef>
              <a:spcAft>
                <a:spcPts val="0"/>
              </a:spcAft>
              <a:buSzPts val="900"/>
              <a:buNone/>
            </a:pPr>
            <a:r>
              <a:rPr lang="en-GB" sz="1400">
                <a:solidFill>
                  <a:srgbClr val="1C4587"/>
                </a:solidFill>
              </a:rPr>
              <a:t>* To discuss money worries or finding out about benefits</a:t>
            </a:r>
            <a:endParaRPr sz="1400">
              <a:solidFill>
                <a:srgbClr val="1C4587"/>
              </a:solidFill>
            </a:endParaRPr>
          </a:p>
          <a:p>
            <a:pPr marL="0" lvl="0" indent="0" algn="r" rtl="0">
              <a:lnSpc>
                <a:spcPct val="95000"/>
              </a:lnSpc>
              <a:spcBef>
                <a:spcPts val="1600"/>
              </a:spcBef>
              <a:spcAft>
                <a:spcPts val="0"/>
              </a:spcAft>
              <a:buSzPts val="900"/>
              <a:buNone/>
            </a:pPr>
            <a:r>
              <a:rPr lang="en-GB" sz="1400">
                <a:solidFill>
                  <a:srgbClr val="1C4587"/>
                </a:solidFill>
              </a:rPr>
              <a:t>* To be provided with information on employment issues</a:t>
            </a:r>
            <a:endParaRPr sz="1400">
              <a:solidFill>
                <a:srgbClr val="1C4587"/>
              </a:solidFill>
            </a:endParaRPr>
          </a:p>
          <a:p>
            <a:pPr marL="0" lvl="0" indent="0" algn="r" rtl="0">
              <a:lnSpc>
                <a:spcPct val="95000"/>
              </a:lnSpc>
              <a:spcBef>
                <a:spcPts val="1600"/>
              </a:spcBef>
              <a:spcAft>
                <a:spcPts val="0"/>
              </a:spcAft>
              <a:buSzPts val="900"/>
              <a:buNone/>
            </a:pPr>
            <a:r>
              <a:rPr lang="en-GB" sz="1400">
                <a:solidFill>
                  <a:srgbClr val="1C4587"/>
                </a:solidFill>
              </a:rPr>
              <a:t>* For someone to listen to their family and relationship issues</a:t>
            </a:r>
            <a:endParaRPr sz="1400">
              <a:solidFill>
                <a:srgbClr val="1C4587"/>
              </a:solidFill>
            </a:endParaRPr>
          </a:p>
          <a:p>
            <a:pPr marL="0" lvl="0" indent="0" algn="r" rtl="0">
              <a:lnSpc>
                <a:spcPct val="95000"/>
              </a:lnSpc>
              <a:spcBef>
                <a:spcPts val="1600"/>
              </a:spcBef>
              <a:spcAft>
                <a:spcPts val="0"/>
              </a:spcAft>
              <a:buSzPts val="900"/>
              <a:buNone/>
            </a:pPr>
            <a:r>
              <a:rPr lang="en-GB" sz="1400">
                <a:solidFill>
                  <a:srgbClr val="1C4587"/>
                </a:solidFill>
              </a:rPr>
              <a:t>* For information and support with sourcing support with looking after partners with caring needs, children and pets</a:t>
            </a:r>
            <a:endParaRPr sz="1400">
              <a:solidFill>
                <a:srgbClr val="1C4587"/>
              </a:solidFill>
            </a:endParaRPr>
          </a:p>
          <a:p>
            <a:pPr marL="0" lvl="0" indent="0" algn="r" rtl="0">
              <a:lnSpc>
                <a:spcPct val="95000"/>
              </a:lnSpc>
              <a:spcBef>
                <a:spcPts val="1600"/>
              </a:spcBef>
              <a:spcAft>
                <a:spcPts val="0"/>
              </a:spcAft>
              <a:buSzPts val="900"/>
              <a:buNone/>
            </a:pPr>
            <a:r>
              <a:rPr lang="en-GB" sz="1400">
                <a:solidFill>
                  <a:srgbClr val="1C4587"/>
                </a:solidFill>
              </a:rPr>
              <a:t>* To be empowered to plan for the future</a:t>
            </a:r>
            <a:endParaRPr sz="1400">
              <a:solidFill>
                <a:srgbClr val="1C4587"/>
              </a:solidFill>
            </a:endParaRPr>
          </a:p>
          <a:p>
            <a:pPr marL="0" lvl="0" indent="0" algn="r" rtl="0">
              <a:lnSpc>
                <a:spcPct val="95000"/>
              </a:lnSpc>
              <a:spcBef>
                <a:spcPts val="1600"/>
              </a:spcBef>
              <a:spcAft>
                <a:spcPts val="0"/>
              </a:spcAft>
              <a:buSzPts val="900"/>
              <a:buNone/>
            </a:pPr>
            <a:r>
              <a:rPr lang="en-GB" sz="1400">
                <a:solidFill>
                  <a:srgbClr val="1C4587"/>
                </a:solidFill>
              </a:rPr>
              <a:t>* To be signposted to other cancer services for alternative support</a:t>
            </a:r>
            <a:endParaRPr sz="1400">
              <a:solidFill>
                <a:srgbClr val="1C4587"/>
              </a:solidFill>
            </a:endParaRPr>
          </a:p>
          <a:p>
            <a:pPr marL="0" lvl="0" indent="0" algn="r" rtl="0">
              <a:lnSpc>
                <a:spcPct val="95000"/>
              </a:lnSpc>
              <a:spcBef>
                <a:spcPts val="1600"/>
              </a:spcBef>
              <a:spcAft>
                <a:spcPts val="0"/>
              </a:spcAft>
              <a:buSzPts val="900"/>
              <a:buNone/>
            </a:pPr>
            <a:r>
              <a:rPr lang="en-GB" sz="1400">
                <a:solidFill>
                  <a:srgbClr val="1C4587"/>
                </a:solidFill>
              </a:rPr>
              <a:t> </a:t>
            </a:r>
            <a:endParaRPr sz="1400">
              <a:solidFill>
                <a:srgbClr val="1C4587"/>
              </a:solidFill>
            </a:endParaRPr>
          </a:p>
          <a:p>
            <a:pPr marL="0" lvl="0" indent="0" algn="r" rtl="0">
              <a:lnSpc>
                <a:spcPct val="95000"/>
              </a:lnSpc>
              <a:spcBef>
                <a:spcPts val="1600"/>
              </a:spcBef>
              <a:spcAft>
                <a:spcPts val="1600"/>
              </a:spcAft>
              <a:buSzPts val="900"/>
              <a:buNone/>
            </a:pPr>
            <a:r>
              <a:rPr lang="en-GB" sz="1400" b="1" u="sng">
                <a:solidFill>
                  <a:srgbClr val="1C4587"/>
                </a:solidFill>
              </a:rPr>
              <a:t>We will support clients in dealing with the things that are important to them.</a:t>
            </a:r>
            <a:endParaRPr sz="1400" b="1" u="sng">
              <a:solidFill>
                <a:srgbClr val="1C45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animEffect transition="in" filter="fade">
                                      <p:cBhvr>
                                        <p:cTn id="7" dur="1000"/>
                                        <p:tgtEl>
                                          <p:spTgt spid="6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4"/>
                                        </p:tgtEl>
                                        <p:attrNameLst>
                                          <p:attrName>style.visibility</p:attrName>
                                        </p:attrNameLst>
                                      </p:cBhvr>
                                      <p:to>
                                        <p:strVal val="visible"/>
                                      </p:to>
                                    </p:set>
                                    <p:animEffect transition="in" filter="fade">
                                      <p:cBhvr>
                                        <p:cTn id="12" dur="1000"/>
                                        <p:tgtEl>
                                          <p:spTgt spid="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8"/>
        <p:cNvGrpSpPr/>
        <p:nvPr/>
      </p:nvGrpSpPr>
      <p:grpSpPr>
        <a:xfrm>
          <a:off x="0" y="0"/>
          <a:ext cx="0" cy="0"/>
          <a:chOff x="0" y="0"/>
          <a:chExt cx="0" cy="0"/>
        </a:xfrm>
      </p:grpSpPr>
      <p:sp>
        <p:nvSpPr>
          <p:cNvPr id="609" name="Google Shape;609;g14ba17092b2_0_265"/>
          <p:cNvSpPr txBox="1">
            <a:spLocks noGrp="1"/>
          </p:cNvSpPr>
          <p:nvPr>
            <p:ph type="title"/>
          </p:nvPr>
        </p:nvSpPr>
        <p:spPr>
          <a:xfrm>
            <a:off x="415600" y="331567"/>
            <a:ext cx="3744000" cy="10077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en-GB">
                <a:solidFill>
                  <a:srgbClr val="004B88"/>
                </a:solidFill>
              </a:rPr>
              <a:t>Referrals	</a:t>
            </a:r>
            <a:endParaRPr>
              <a:solidFill>
                <a:srgbClr val="004B88"/>
              </a:solidFill>
            </a:endParaRPr>
          </a:p>
        </p:txBody>
      </p:sp>
      <p:sp>
        <p:nvSpPr>
          <p:cNvPr id="610" name="Google Shape;610;g14ba17092b2_0_265"/>
          <p:cNvSpPr txBox="1">
            <a:spLocks noGrp="1"/>
          </p:cNvSpPr>
          <p:nvPr>
            <p:ph type="body" idx="1"/>
          </p:nvPr>
        </p:nvSpPr>
        <p:spPr>
          <a:xfrm>
            <a:off x="415600" y="1418000"/>
            <a:ext cx="7542300" cy="4239300"/>
          </a:xfrm>
          <a:prstGeom prst="rect">
            <a:avLst/>
          </a:prstGeom>
        </p:spPr>
        <p:txBody>
          <a:bodyPr spcFirstLastPara="1" wrap="square" lIns="121900" tIns="121900" rIns="121900" bIns="121900" anchor="t" anchorCtr="0">
            <a:noAutofit/>
          </a:bodyPr>
          <a:lstStyle/>
          <a:p>
            <a:pPr marL="609600" lvl="0" indent="-431800" algn="l" rtl="0">
              <a:lnSpc>
                <a:spcPct val="105000"/>
              </a:lnSpc>
              <a:spcBef>
                <a:spcPts val="0"/>
              </a:spcBef>
              <a:spcAft>
                <a:spcPts val="0"/>
              </a:spcAft>
              <a:buClr>
                <a:srgbClr val="004B88"/>
              </a:buClr>
              <a:buSzPts val="2000"/>
              <a:buChar char="●"/>
            </a:pPr>
            <a:r>
              <a:rPr lang="en-GB" sz="2000">
                <a:solidFill>
                  <a:srgbClr val="004B88"/>
                </a:solidFill>
              </a:rPr>
              <a:t>Accept referrals via Refernet</a:t>
            </a:r>
            <a:endParaRPr sz="2000">
              <a:solidFill>
                <a:srgbClr val="004B88"/>
              </a:solidFill>
            </a:endParaRPr>
          </a:p>
          <a:p>
            <a:pPr marL="609600" lvl="0" indent="-431800" algn="l" rtl="0">
              <a:lnSpc>
                <a:spcPct val="105000"/>
              </a:lnSpc>
              <a:spcBef>
                <a:spcPts val="0"/>
              </a:spcBef>
              <a:spcAft>
                <a:spcPts val="0"/>
              </a:spcAft>
              <a:buClr>
                <a:srgbClr val="004B88"/>
              </a:buClr>
              <a:buSzPts val="2000"/>
              <a:buChar char="●"/>
            </a:pPr>
            <a:r>
              <a:rPr lang="en-GB" sz="2000">
                <a:solidFill>
                  <a:srgbClr val="004B88"/>
                </a:solidFill>
              </a:rPr>
              <a:t>Main referrals are from Cancer Nurse Specialists</a:t>
            </a:r>
            <a:endParaRPr sz="2000">
              <a:solidFill>
                <a:srgbClr val="004B88"/>
              </a:solidFill>
            </a:endParaRPr>
          </a:p>
          <a:p>
            <a:pPr marL="609600" lvl="0" indent="609600" algn="l" rtl="0">
              <a:spcBef>
                <a:spcPts val="1600"/>
              </a:spcBef>
              <a:spcAft>
                <a:spcPts val="0"/>
              </a:spcAft>
              <a:buClr>
                <a:schemeClr val="dk1"/>
              </a:buClr>
              <a:buSzPts val="1500"/>
              <a:buFont typeface="Arial"/>
              <a:buNone/>
            </a:pPr>
            <a:r>
              <a:rPr lang="en-GB" sz="2000">
                <a:solidFill>
                  <a:srgbClr val="004B88"/>
                </a:solidFill>
              </a:rPr>
              <a:t>Open to all tumour sites!</a:t>
            </a:r>
            <a:endParaRPr sz="2000">
              <a:solidFill>
                <a:srgbClr val="004B88"/>
              </a:solidFill>
            </a:endParaRPr>
          </a:p>
          <a:p>
            <a:pPr marL="609600" lvl="0" indent="0" algn="l" rtl="0">
              <a:spcBef>
                <a:spcPts val="0"/>
              </a:spcBef>
              <a:spcAft>
                <a:spcPts val="0"/>
              </a:spcAft>
              <a:buClr>
                <a:schemeClr val="dk1"/>
              </a:buClr>
              <a:buSzPts val="1500"/>
              <a:buFont typeface="Arial"/>
              <a:buNone/>
            </a:pPr>
            <a:endParaRPr sz="2000">
              <a:solidFill>
                <a:srgbClr val="004B88"/>
              </a:solidFill>
            </a:endParaRPr>
          </a:p>
          <a:p>
            <a:pPr marL="609600" lvl="0" indent="-431800" algn="l" rtl="0">
              <a:lnSpc>
                <a:spcPct val="105000"/>
              </a:lnSpc>
              <a:spcBef>
                <a:spcPts val="0"/>
              </a:spcBef>
              <a:spcAft>
                <a:spcPts val="0"/>
              </a:spcAft>
              <a:buClr>
                <a:srgbClr val="004B88"/>
              </a:buClr>
              <a:buSzPts val="2000"/>
              <a:buChar char="●"/>
            </a:pPr>
            <a:r>
              <a:rPr lang="en-GB" sz="2000">
                <a:solidFill>
                  <a:srgbClr val="004B88"/>
                </a:solidFill>
              </a:rPr>
              <a:t>Accept re-Referrals  </a:t>
            </a:r>
            <a:endParaRPr sz="2000">
              <a:solidFill>
                <a:srgbClr val="004B88"/>
              </a:solidFill>
            </a:endParaRPr>
          </a:p>
          <a:p>
            <a:pPr marL="609600" lvl="0" indent="-431800" algn="l" rtl="0">
              <a:lnSpc>
                <a:spcPct val="105000"/>
              </a:lnSpc>
              <a:spcBef>
                <a:spcPts val="0"/>
              </a:spcBef>
              <a:spcAft>
                <a:spcPts val="0"/>
              </a:spcAft>
              <a:buClr>
                <a:srgbClr val="004B88"/>
              </a:buClr>
              <a:buSzPts val="2000"/>
              <a:buChar char="●"/>
            </a:pPr>
            <a:r>
              <a:rPr lang="en-GB" sz="2000">
                <a:solidFill>
                  <a:srgbClr val="004B88"/>
                </a:solidFill>
              </a:rPr>
              <a:t>Open to service partners</a:t>
            </a:r>
            <a:endParaRPr sz="2000">
              <a:solidFill>
                <a:srgbClr val="004B88"/>
              </a:solidFill>
            </a:endParaRPr>
          </a:p>
          <a:p>
            <a:pPr marL="609600" lvl="0" indent="-431800" algn="l" rtl="0">
              <a:lnSpc>
                <a:spcPct val="105000"/>
              </a:lnSpc>
              <a:spcBef>
                <a:spcPts val="0"/>
              </a:spcBef>
              <a:spcAft>
                <a:spcPts val="0"/>
              </a:spcAft>
              <a:buClr>
                <a:srgbClr val="004B88"/>
              </a:buClr>
              <a:buSzPts val="2000"/>
              <a:buChar char="●"/>
            </a:pPr>
            <a:r>
              <a:rPr lang="en-GB" sz="2000">
                <a:solidFill>
                  <a:srgbClr val="004B88"/>
                </a:solidFill>
              </a:rPr>
              <a:t>Self Referrals:</a:t>
            </a:r>
            <a:endParaRPr sz="2000">
              <a:solidFill>
                <a:srgbClr val="004B88"/>
              </a:solidFill>
            </a:endParaRPr>
          </a:p>
          <a:p>
            <a:pPr marL="609600" lvl="0" indent="0" algn="l" rtl="0">
              <a:lnSpc>
                <a:spcPct val="105000"/>
              </a:lnSpc>
              <a:spcBef>
                <a:spcPts val="1600"/>
              </a:spcBef>
              <a:spcAft>
                <a:spcPts val="0"/>
              </a:spcAft>
              <a:buClr>
                <a:schemeClr val="dk1"/>
              </a:buClr>
              <a:buSzPts val="1500"/>
              <a:buFont typeface="Arial"/>
              <a:buNone/>
            </a:pPr>
            <a:r>
              <a:rPr lang="en-GB" sz="2000">
                <a:solidFill>
                  <a:srgbClr val="004B88"/>
                </a:solidFill>
              </a:rPr>
              <a:t>Call 01709 515680 (option 3)</a:t>
            </a:r>
            <a:endParaRPr sz="2000">
              <a:solidFill>
                <a:srgbClr val="004B88"/>
              </a:solidFill>
            </a:endParaRPr>
          </a:p>
          <a:p>
            <a:pPr marL="609600" lvl="0" indent="0" algn="l" rtl="0">
              <a:lnSpc>
                <a:spcPct val="105000"/>
              </a:lnSpc>
              <a:spcBef>
                <a:spcPts val="1600"/>
              </a:spcBef>
              <a:spcAft>
                <a:spcPts val="1600"/>
              </a:spcAft>
              <a:buClr>
                <a:schemeClr val="dk1"/>
              </a:buClr>
              <a:buSzPts val="1500"/>
              <a:buFont typeface="Arial"/>
              <a:buNone/>
            </a:pPr>
            <a:r>
              <a:rPr lang="en-GB" sz="2000">
                <a:solidFill>
                  <a:srgbClr val="004B88"/>
                </a:solidFill>
              </a:rPr>
              <a:t>Email </a:t>
            </a:r>
            <a:r>
              <a:rPr lang="en-GB" sz="2000" u="sng">
                <a:solidFill>
                  <a:srgbClr val="004B88"/>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Advocacy@citizensadvicerotherham.org.uk</a:t>
            </a:r>
            <a:r>
              <a:rPr lang="en-GB" sz="2000">
                <a:solidFill>
                  <a:srgbClr val="004B88"/>
                </a:solidFill>
              </a:rPr>
              <a:t> </a:t>
            </a:r>
            <a:endParaRPr>
              <a:solidFill>
                <a:srgbClr val="004B88"/>
              </a:solidFill>
            </a:endParaRPr>
          </a:p>
        </p:txBody>
      </p:sp>
      <p:pic>
        <p:nvPicPr>
          <p:cNvPr id="611" name="Google Shape;611;g14ba17092b2_0_265"/>
          <p:cNvPicPr preferRelativeResize="0"/>
          <p:nvPr/>
        </p:nvPicPr>
        <p:blipFill>
          <a:blip r:embed="rId4">
            <a:alphaModFix/>
          </a:blip>
          <a:stretch>
            <a:fillRect/>
          </a:stretch>
        </p:blipFill>
        <p:spPr>
          <a:xfrm>
            <a:off x="7427900" y="4015958"/>
            <a:ext cx="4516844" cy="1641234"/>
          </a:xfrm>
          <a:prstGeom prst="rect">
            <a:avLst/>
          </a:prstGeom>
          <a:noFill/>
          <a:ln>
            <a:noFill/>
          </a:ln>
        </p:spPr>
      </p:pic>
      <p:pic>
        <p:nvPicPr>
          <p:cNvPr id="612" name="Google Shape;612;g14ba17092b2_0_265"/>
          <p:cNvPicPr preferRelativeResize="0"/>
          <p:nvPr/>
        </p:nvPicPr>
        <p:blipFill>
          <a:blip r:embed="rId5">
            <a:alphaModFix/>
          </a:blip>
          <a:stretch>
            <a:fillRect/>
          </a:stretch>
        </p:blipFill>
        <p:spPr>
          <a:xfrm>
            <a:off x="7071080" y="509175"/>
            <a:ext cx="4516838" cy="30678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9"/>
                                        </p:tgtEl>
                                        <p:attrNameLst>
                                          <p:attrName>style.visibility</p:attrName>
                                        </p:attrNameLst>
                                      </p:cBhvr>
                                      <p:to>
                                        <p:strVal val="visible"/>
                                      </p:to>
                                    </p:set>
                                    <p:animEffect transition="in" filter="fade">
                                      <p:cBhvr>
                                        <p:cTn id="7" dur="1000"/>
                                        <p:tgtEl>
                                          <p:spTgt spid="6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0"/>
                                        </p:tgtEl>
                                        <p:attrNameLst>
                                          <p:attrName>style.visibility</p:attrName>
                                        </p:attrNameLst>
                                      </p:cBhvr>
                                      <p:to>
                                        <p:strVal val="visible"/>
                                      </p:to>
                                    </p:set>
                                    <p:animEffect transition="in" filter="fade">
                                      <p:cBhvr>
                                        <p:cTn id="12" dur="1000"/>
                                        <p:tgtEl>
                                          <p:spTgt spid="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14ba17092b2_0_272"/>
          <p:cNvSpPr txBox="1"/>
          <p:nvPr/>
        </p:nvSpPr>
        <p:spPr>
          <a:xfrm>
            <a:off x="1104433" y="660006"/>
            <a:ext cx="5588400" cy="5538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GB" sz="3200" b="1">
                <a:solidFill>
                  <a:srgbClr val="1C4587"/>
                </a:solidFill>
                <a:latin typeface="Open Sans"/>
                <a:ea typeface="Open Sans"/>
                <a:cs typeface="Open Sans"/>
                <a:sym typeface="Open Sans"/>
              </a:rPr>
              <a:t>Some other cancer related services and charities in Rotherham external to Citizens Advice</a:t>
            </a:r>
            <a:endParaRPr sz="1900" b="1">
              <a:solidFill>
                <a:srgbClr val="1C4587"/>
              </a:solidFill>
            </a:endParaRPr>
          </a:p>
        </p:txBody>
      </p:sp>
      <p:pic>
        <p:nvPicPr>
          <p:cNvPr id="618" name="Google Shape;618;g14ba17092b2_0_272"/>
          <p:cNvPicPr preferRelativeResize="0"/>
          <p:nvPr/>
        </p:nvPicPr>
        <p:blipFill>
          <a:blip r:embed="rId3">
            <a:alphaModFix/>
          </a:blip>
          <a:stretch>
            <a:fillRect/>
          </a:stretch>
        </p:blipFill>
        <p:spPr>
          <a:xfrm>
            <a:off x="7362579" y="2213134"/>
            <a:ext cx="4363600" cy="408146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g14ba17092b2_0_277"/>
          <p:cNvSpPr txBox="1"/>
          <p:nvPr/>
        </p:nvSpPr>
        <p:spPr>
          <a:xfrm>
            <a:off x="3414800" y="5175200"/>
            <a:ext cx="8777100" cy="1169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200"/>
              <a:t>Age UK Rotherham offers a free and confidential information and advice service for older people, their families and carers. They can also support in completing forms.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Telephone Advice calling 01709 835 214 or email: info@ageukrotherham.org</a:t>
            </a:r>
            <a:endParaRPr sz="1200"/>
          </a:p>
          <a:p>
            <a:pPr marL="0" lvl="0" indent="0" algn="l" rtl="0">
              <a:spcBef>
                <a:spcPts val="0"/>
              </a:spcBef>
              <a:spcAft>
                <a:spcPts val="0"/>
              </a:spcAft>
              <a:buNone/>
            </a:pPr>
            <a:endParaRPr sz="1200"/>
          </a:p>
        </p:txBody>
      </p:sp>
      <p:sp>
        <p:nvSpPr>
          <p:cNvPr id="624" name="Google Shape;624;g14ba17092b2_0_277"/>
          <p:cNvSpPr txBox="1"/>
          <p:nvPr/>
        </p:nvSpPr>
        <p:spPr>
          <a:xfrm>
            <a:off x="171233" y="2885433"/>
            <a:ext cx="7113900" cy="15393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en-GB" sz="1200"/>
              <a:t>Specific services include, applying for benefits including the completion of  application forms, means tested benefit calculations, challenging benefits decisions and tribunal, representation, accessing Macmillan and other charitable grants, applying for blue badges and help with bereavement benefits.</a:t>
            </a:r>
            <a:endParaRPr sz="1200"/>
          </a:p>
          <a:p>
            <a:pPr marL="0" lvl="0" indent="0" algn="r" rtl="0">
              <a:spcBef>
                <a:spcPts val="0"/>
              </a:spcBef>
              <a:spcAft>
                <a:spcPts val="0"/>
              </a:spcAft>
              <a:buNone/>
            </a:pPr>
            <a:endParaRPr sz="1200"/>
          </a:p>
          <a:p>
            <a:pPr marL="0" lvl="0" indent="0" algn="r" rtl="0">
              <a:spcBef>
                <a:spcPts val="0"/>
              </a:spcBef>
              <a:spcAft>
                <a:spcPts val="0"/>
              </a:spcAft>
              <a:buNone/>
            </a:pPr>
            <a:r>
              <a:rPr lang="en-GB" sz="1200"/>
              <a:t>Access to the service is by referral from any health professional or self referral.</a:t>
            </a:r>
            <a:endParaRPr sz="1200"/>
          </a:p>
          <a:p>
            <a:pPr marL="0" lvl="0" indent="0" algn="r" rtl="0">
              <a:spcBef>
                <a:spcPts val="0"/>
              </a:spcBef>
              <a:spcAft>
                <a:spcPts val="0"/>
              </a:spcAft>
              <a:buNone/>
            </a:pPr>
            <a:r>
              <a:rPr lang="en-GB" sz="1200"/>
              <a:t>01709 823645 / macmillanwelfarerights@rotherham.gov.uk</a:t>
            </a:r>
            <a:endParaRPr sz="1200"/>
          </a:p>
          <a:p>
            <a:pPr marL="0" lvl="0" indent="0" algn="r" rtl="0">
              <a:spcBef>
                <a:spcPts val="0"/>
              </a:spcBef>
              <a:spcAft>
                <a:spcPts val="0"/>
              </a:spcAft>
              <a:buNone/>
            </a:pPr>
            <a:endParaRPr sz="1200"/>
          </a:p>
        </p:txBody>
      </p:sp>
      <p:sp>
        <p:nvSpPr>
          <p:cNvPr id="625" name="Google Shape;625;g14ba17092b2_0_277"/>
          <p:cNvSpPr txBox="1"/>
          <p:nvPr/>
        </p:nvSpPr>
        <p:spPr>
          <a:xfrm>
            <a:off x="6910233" y="0"/>
            <a:ext cx="3999900" cy="738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3200" b="1">
                <a:solidFill>
                  <a:srgbClr val="1C4587"/>
                </a:solidFill>
                <a:latin typeface="Open Sans"/>
                <a:ea typeface="Open Sans"/>
                <a:cs typeface="Open Sans"/>
                <a:sym typeface="Open Sans"/>
              </a:rPr>
              <a:t>Financial </a:t>
            </a:r>
            <a:endParaRPr sz="1900"/>
          </a:p>
        </p:txBody>
      </p:sp>
      <p:pic>
        <p:nvPicPr>
          <p:cNvPr id="626" name="Google Shape;626;g14ba17092b2_0_277"/>
          <p:cNvPicPr preferRelativeResize="0"/>
          <p:nvPr/>
        </p:nvPicPr>
        <p:blipFill>
          <a:blip r:embed="rId3">
            <a:alphaModFix/>
          </a:blip>
          <a:stretch>
            <a:fillRect/>
          </a:stretch>
        </p:blipFill>
        <p:spPr>
          <a:xfrm>
            <a:off x="7285237" y="2590000"/>
            <a:ext cx="4785834" cy="1991235"/>
          </a:xfrm>
          <a:prstGeom prst="rect">
            <a:avLst/>
          </a:prstGeom>
          <a:noFill/>
          <a:ln>
            <a:noFill/>
          </a:ln>
        </p:spPr>
      </p:pic>
      <p:pic>
        <p:nvPicPr>
          <p:cNvPr id="627" name="Google Shape;627;g14ba17092b2_0_277"/>
          <p:cNvPicPr preferRelativeResize="0"/>
          <p:nvPr/>
        </p:nvPicPr>
        <p:blipFill>
          <a:blip r:embed="rId4">
            <a:alphaModFix/>
          </a:blip>
          <a:stretch>
            <a:fillRect/>
          </a:stretch>
        </p:blipFill>
        <p:spPr>
          <a:xfrm>
            <a:off x="628900" y="4986000"/>
            <a:ext cx="2785893" cy="1215467"/>
          </a:xfrm>
          <a:prstGeom prst="rect">
            <a:avLst/>
          </a:prstGeom>
          <a:noFill/>
          <a:ln>
            <a:noFill/>
          </a:ln>
        </p:spPr>
      </p:pic>
      <p:sp>
        <p:nvSpPr>
          <p:cNvPr id="628" name="Google Shape;628;g14ba17092b2_0_277"/>
          <p:cNvSpPr txBox="1"/>
          <p:nvPr/>
        </p:nvSpPr>
        <p:spPr>
          <a:xfrm>
            <a:off x="3889967" y="1010850"/>
            <a:ext cx="8206500" cy="985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200"/>
              <a:t>Citizens Advice Rotherham &amp; District provides free, independent, confidential and impartial advice to everyone on their rights and responsibilities. Range of service to support client financial needs.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Telephone Advice by calling 0808 278 7911 Or 01709 515680 </a:t>
            </a:r>
            <a:endParaRPr sz="1200"/>
          </a:p>
        </p:txBody>
      </p:sp>
      <p:pic>
        <p:nvPicPr>
          <p:cNvPr id="629" name="Google Shape;629;g14ba17092b2_0_277"/>
          <p:cNvPicPr preferRelativeResize="0"/>
          <p:nvPr/>
        </p:nvPicPr>
        <p:blipFill>
          <a:blip r:embed="rId5">
            <a:alphaModFix/>
          </a:blip>
          <a:stretch>
            <a:fillRect/>
          </a:stretch>
        </p:blipFill>
        <p:spPr>
          <a:xfrm>
            <a:off x="470900" y="682841"/>
            <a:ext cx="4516844" cy="16412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g14ba17092b2_0_287"/>
          <p:cNvPicPr preferRelativeResize="0"/>
          <p:nvPr/>
        </p:nvPicPr>
        <p:blipFill>
          <a:blip r:embed="rId3">
            <a:alphaModFix/>
          </a:blip>
          <a:stretch>
            <a:fillRect/>
          </a:stretch>
        </p:blipFill>
        <p:spPr>
          <a:xfrm>
            <a:off x="203200" y="203200"/>
            <a:ext cx="5261332" cy="1629100"/>
          </a:xfrm>
          <a:prstGeom prst="rect">
            <a:avLst/>
          </a:prstGeom>
          <a:noFill/>
          <a:ln>
            <a:noFill/>
          </a:ln>
        </p:spPr>
      </p:pic>
      <p:pic>
        <p:nvPicPr>
          <p:cNvPr id="635" name="Google Shape;635;g14ba17092b2_0_287"/>
          <p:cNvPicPr preferRelativeResize="0"/>
          <p:nvPr/>
        </p:nvPicPr>
        <p:blipFill rotWithShape="1">
          <a:blip r:embed="rId4">
            <a:alphaModFix/>
          </a:blip>
          <a:srcRect l="9189" t="29660" b="32670"/>
          <a:stretch/>
        </p:blipFill>
        <p:spPr>
          <a:xfrm>
            <a:off x="5628467" y="2855200"/>
            <a:ext cx="6563534" cy="2722634"/>
          </a:xfrm>
          <a:prstGeom prst="rect">
            <a:avLst/>
          </a:prstGeom>
          <a:noFill/>
          <a:ln>
            <a:noFill/>
          </a:ln>
        </p:spPr>
      </p:pic>
      <p:sp>
        <p:nvSpPr>
          <p:cNvPr id="636" name="Google Shape;636;g14ba17092b2_0_287"/>
          <p:cNvSpPr txBox="1"/>
          <p:nvPr/>
        </p:nvSpPr>
        <p:spPr>
          <a:xfrm>
            <a:off x="203200" y="1832300"/>
            <a:ext cx="10656000" cy="2001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900"/>
              <a:t>Patients with active, progressive and advanced terminal disease are eligible for hospice services. This includes patients with both malignant disease and non-malignant diseases for example, cancer, heart disease, lung disease and neurological diseases. Hospice services include Day Hospice, Hospice Community Team and Inpatient Unit.</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GB" sz="1900"/>
              <a:t>Referrals depend on the service required</a:t>
            </a:r>
            <a:endParaRPr sz="1900"/>
          </a:p>
        </p:txBody>
      </p:sp>
      <p:sp>
        <p:nvSpPr>
          <p:cNvPr id="637" name="Google Shape;637;g14ba17092b2_0_287"/>
          <p:cNvSpPr txBox="1"/>
          <p:nvPr/>
        </p:nvSpPr>
        <p:spPr>
          <a:xfrm>
            <a:off x="0" y="4976733"/>
            <a:ext cx="12192000" cy="17085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en-GB" sz="1900"/>
              <a:t>Rotherham Cancer Care Centre has been supporting local people who have cancer or have been affected by cancer. Through one to one assessment they give people time to talk about their fears and concerns and provide complementary therapies and/or counselling to improve quality of life which is are free</a:t>
            </a:r>
            <a:endParaRPr sz="1900"/>
          </a:p>
          <a:p>
            <a:pPr marL="0" lvl="0" indent="0" algn="r" rtl="0">
              <a:spcBef>
                <a:spcPts val="0"/>
              </a:spcBef>
              <a:spcAft>
                <a:spcPts val="0"/>
              </a:spcAft>
              <a:buNone/>
            </a:pPr>
            <a:endParaRPr sz="1900"/>
          </a:p>
          <a:p>
            <a:pPr marL="0" lvl="0" indent="0" algn="r" rtl="0">
              <a:spcBef>
                <a:spcPts val="0"/>
              </a:spcBef>
              <a:spcAft>
                <a:spcPts val="0"/>
              </a:spcAft>
              <a:buNone/>
            </a:pPr>
            <a:r>
              <a:rPr lang="en-GB" sz="1900"/>
              <a:t>Must have an assessment before accessing service and can self refer.</a:t>
            </a:r>
            <a:endParaRPr sz="1900"/>
          </a:p>
        </p:txBody>
      </p:sp>
      <p:sp>
        <p:nvSpPr>
          <p:cNvPr id="638" name="Google Shape;638;g14ba17092b2_0_287"/>
          <p:cNvSpPr txBox="1"/>
          <p:nvPr/>
        </p:nvSpPr>
        <p:spPr>
          <a:xfrm>
            <a:off x="6910233" y="0"/>
            <a:ext cx="3999900" cy="738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3200" b="1">
                <a:solidFill>
                  <a:srgbClr val="1C4587"/>
                </a:solidFill>
                <a:latin typeface="Open Sans"/>
                <a:ea typeface="Open Sans"/>
                <a:cs typeface="Open Sans"/>
                <a:sym typeface="Open Sans"/>
              </a:rPr>
              <a:t>Support</a:t>
            </a:r>
            <a:endParaRPr sz="19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14ba17092b2_0_295"/>
          <p:cNvSpPr txBox="1"/>
          <p:nvPr/>
        </p:nvSpPr>
        <p:spPr>
          <a:xfrm>
            <a:off x="7199533" y="0"/>
            <a:ext cx="3999900" cy="738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3200" b="1">
                <a:solidFill>
                  <a:srgbClr val="1C4587"/>
                </a:solidFill>
                <a:latin typeface="Open Sans"/>
                <a:ea typeface="Open Sans"/>
                <a:cs typeface="Open Sans"/>
                <a:sym typeface="Open Sans"/>
              </a:rPr>
              <a:t>Physical Activity </a:t>
            </a:r>
            <a:endParaRPr sz="1900"/>
          </a:p>
        </p:txBody>
      </p:sp>
      <p:pic>
        <p:nvPicPr>
          <p:cNvPr id="644" name="Google Shape;644;g14ba17092b2_0_295"/>
          <p:cNvPicPr preferRelativeResize="0"/>
          <p:nvPr/>
        </p:nvPicPr>
        <p:blipFill rotWithShape="1">
          <a:blip r:embed="rId3">
            <a:alphaModFix/>
          </a:blip>
          <a:srcRect t="17696" b="21696"/>
          <a:stretch/>
        </p:blipFill>
        <p:spPr>
          <a:xfrm>
            <a:off x="0" y="738800"/>
            <a:ext cx="4139399" cy="2505433"/>
          </a:xfrm>
          <a:prstGeom prst="rect">
            <a:avLst/>
          </a:prstGeom>
          <a:noFill/>
          <a:ln>
            <a:noFill/>
          </a:ln>
        </p:spPr>
      </p:pic>
      <p:sp>
        <p:nvSpPr>
          <p:cNvPr id="645" name="Google Shape;645;g14ba17092b2_0_295"/>
          <p:cNvSpPr txBox="1"/>
          <p:nvPr/>
        </p:nvSpPr>
        <p:spPr>
          <a:xfrm>
            <a:off x="4194033" y="901633"/>
            <a:ext cx="7872900" cy="2878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900">
                <a:solidFill>
                  <a:schemeClr val="dk1"/>
                </a:solidFill>
              </a:rPr>
              <a:t>Exercise Rehabilitation classes are </a:t>
            </a:r>
            <a:r>
              <a:rPr lang="en-GB" sz="1900"/>
              <a:t>to tackle and overcome the barriers people face in accessing high quality, safe physical activity, and exercise. The trainers utilise their knowledge, experience and understanding to create specialist exercise programmes for people with cancer and other long term health condition. </a:t>
            </a:r>
            <a:endParaRPr sz="1900"/>
          </a:p>
          <a:p>
            <a:pPr marL="0" lvl="0" indent="0" algn="l" rtl="0">
              <a:spcBef>
                <a:spcPts val="0"/>
              </a:spcBef>
              <a:spcAft>
                <a:spcPts val="0"/>
              </a:spcAft>
              <a:buClr>
                <a:schemeClr val="dk1"/>
              </a:buClr>
              <a:buSzPts val="1500"/>
              <a:buFont typeface="Arial"/>
              <a:buNone/>
            </a:pPr>
            <a:r>
              <a:rPr lang="en-GB" sz="1900"/>
              <a:t>Tuesdays &amp; Thursday 09:30 – 10:30 &amp; Tuesday 15:00 - 16:00</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GB" sz="1900"/>
              <a:t>Exercise Rehabilitation classes cannot be booked, and a GP referral is required to attend.</a:t>
            </a:r>
            <a:endParaRPr sz="1900"/>
          </a:p>
        </p:txBody>
      </p:sp>
      <p:pic>
        <p:nvPicPr>
          <p:cNvPr id="646" name="Google Shape;646;g14ba17092b2_0_295"/>
          <p:cNvPicPr preferRelativeResize="0"/>
          <p:nvPr/>
        </p:nvPicPr>
        <p:blipFill>
          <a:blip r:embed="rId4">
            <a:alphaModFix/>
          </a:blip>
          <a:stretch>
            <a:fillRect/>
          </a:stretch>
        </p:blipFill>
        <p:spPr>
          <a:xfrm>
            <a:off x="8456733" y="4239100"/>
            <a:ext cx="3610100" cy="1610667"/>
          </a:xfrm>
          <a:prstGeom prst="rect">
            <a:avLst/>
          </a:prstGeom>
          <a:noFill/>
          <a:ln>
            <a:noFill/>
          </a:ln>
        </p:spPr>
      </p:pic>
      <p:sp>
        <p:nvSpPr>
          <p:cNvPr id="647" name="Google Shape;647;g14ba17092b2_0_295"/>
          <p:cNvSpPr txBox="1"/>
          <p:nvPr/>
        </p:nvSpPr>
        <p:spPr>
          <a:xfrm>
            <a:off x="0" y="4239100"/>
            <a:ext cx="7872900" cy="2586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900"/>
              <a:t>Living with and beyond cancer programme has a clear aim, to ensure anyone who has been affected by cancer has a safe, welcoming, friendly and fun environment where they can get back to being them. The circuit-based classes can be done seated or standing, and everyone is encouraged to take things at their own pace. </a:t>
            </a:r>
            <a:endParaRPr sz="1900"/>
          </a:p>
          <a:p>
            <a:pPr marL="0" lvl="0" indent="0" algn="l" rtl="0">
              <a:spcBef>
                <a:spcPts val="0"/>
              </a:spcBef>
              <a:spcAft>
                <a:spcPts val="0"/>
              </a:spcAft>
              <a:buNone/>
            </a:pPr>
            <a:r>
              <a:rPr lang="en-GB" sz="1900"/>
              <a:t>Mondays 11:00-12:00 </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GB" sz="1900"/>
              <a:t>Number of referral pathways</a:t>
            </a:r>
            <a:endParaRPr sz="19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14ba17092b2_0_303"/>
          <p:cNvSpPr txBox="1"/>
          <p:nvPr/>
        </p:nvSpPr>
        <p:spPr>
          <a:xfrm>
            <a:off x="6096000" y="80033"/>
            <a:ext cx="6073200" cy="979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GB" sz="3200" b="1">
                <a:solidFill>
                  <a:srgbClr val="1C4587"/>
                </a:solidFill>
                <a:latin typeface="Open Sans"/>
                <a:ea typeface="Open Sans"/>
                <a:cs typeface="Open Sans"/>
                <a:sym typeface="Open Sans"/>
              </a:rPr>
              <a:t>Transport</a:t>
            </a:r>
            <a:endParaRPr sz="1900" b="1">
              <a:solidFill>
                <a:srgbClr val="1C4587"/>
              </a:solidFill>
            </a:endParaRPr>
          </a:p>
        </p:txBody>
      </p:sp>
      <p:pic>
        <p:nvPicPr>
          <p:cNvPr id="653" name="Google Shape;653;g14ba17092b2_0_303"/>
          <p:cNvPicPr preferRelativeResize="0"/>
          <p:nvPr/>
        </p:nvPicPr>
        <p:blipFill>
          <a:blip r:embed="rId3">
            <a:alphaModFix/>
          </a:blip>
          <a:stretch>
            <a:fillRect/>
          </a:stretch>
        </p:blipFill>
        <p:spPr>
          <a:xfrm>
            <a:off x="562467" y="467150"/>
            <a:ext cx="3585900" cy="1531967"/>
          </a:xfrm>
          <a:prstGeom prst="rect">
            <a:avLst/>
          </a:prstGeom>
          <a:noFill/>
          <a:ln>
            <a:noFill/>
          </a:ln>
        </p:spPr>
      </p:pic>
      <p:sp>
        <p:nvSpPr>
          <p:cNvPr id="654" name="Google Shape;654;g14ba17092b2_0_303"/>
          <p:cNvSpPr txBox="1"/>
          <p:nvPr/>
        </p:nvSpPr>
        <p:spPr>
          <a:xfrm>
            <a:off x="562467" y="1999100"/>
            <a:ext cx="9413700" cy="19701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600"/>
              <a:t>Weston Park Cancer Charity are now offering support in Rotherham for transport. Service will run twice daily at 9am and 1:30pm Pick up from Rotherham United FC’s AESSEAL New York Stadium on New York Way. Latest return times 5pm - Better to call </a:t>
            </a:r>
            <a:endParaRPr sz="1600"/>
          </a:p>
          <a:p>
            <a:pPr marL="609600" lvl="0" indent="0" algn="l" rtl="0">
              <a:spcBef>
                <a:spcPts val="0"/>
              </a:spcBef>
              <a:spcAft>
                <a:spcPts val="0"/>
              </a:spcAft>
              <a:buNone/>
            </a:pPr>
            <a:endParaRPr sz="1600"/>
          </a:p>
          <a:p>
            <a:pPr marL="0" lvl="0" indent="0" algn="l" rtl="0">
              <a:spcBef>
                <a:spcPts val="0"/>
              </a:spcBef>
              <a:spcAft>
                <a:spcPts val="0"/>
              </a:spcAft>
              <a:buNone/>
            </a:pPr>
            <a:r>
              <a:rPr lang="en-GB" sz="1600"/>
              <a:t>transport@wpcancercharity.org.uk</a:t>
            </a:r>
            <a:endParaRPr sz="1600"/>
          </a:p>
          <a:p>
            <a:pPr marL="0" lvl="0" indent="0" algn="l" rtl="0">
              <a:spcBef>
                <a:spcPts val="0"/>
              </a:spcBef>
              <a:spcAft>
                <a:spcPts val="0"/>
              </a:spcAft>
              <a:buNone/>
            </a:pPr>
            <a:r>
              <a:rPr lang="en-GB" sz="1600"/>
              <a:t>0114 553 3330</a:t>
            </a:r>
            <a:endParaRPr sz="1600"/>
          </a:p>
          <a:p>
            <a:pPr marL="0" lvl="0" indent="0" algn="l" rtl="0">
              <a:spcBef>
                <a:spcPts val="0"/>
              </a:spcBef>
              <a:spcAft>
                <a:spcPts val="0"/>
              </a:spcAft>
              <a:buNone/>
            </a:pPr>
            <a:endParaRPr sz="1600"/>
          </a:p>
        </p:txBody>
      </p:sp>
      <p:sp>
        <p:nvSpPr>
          <p:cNvPr id="655" name="Google Shape;655;g14ba17092b2_0_303"/>
          <p:cNvSpPr txBox="1"/>
          <p:nvPr/>
        </p:nvSpPr>
        <p:spPr>
          <a:xfrm>
            <a:off x="2891233" y="4253100"/>
            <a:ext cx="8568300" cy="19701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en-GB" sz="1600"/>
              <a:t>The Firefly Express vehicles provide free transport to local cancer patients and their families in the Rotherham to regional treatment hospitals, using their fantastic team of volunteer drivers. They currently have a fleet of eight vehicles to cope with the ever-increasing requirements.</a:t>
            </a:r>
            <a:endParaRPr sz="1600"/>
          </a:p>
          <a:p>
            <a:pPr marL="0" lvl="0" indent="0" algn="r" rtl="0">
              <a:spcBef>
                <a:spcPts val="0"/>
              </a:spcBef>
              <a:spcAft>
                <a:spcPts val="0"/>
              </a:spcAft>
              <a:buNone/>
            </a:pPr>
            <a:endParaRPr sz="1600"/>
          </a:p>
          <a:p>
            <a:pPr marL="0" lvl="0" indent="0" algn="r" rtl="0">
              <a:spcBef>
                <a:spcPts val="0"/>
              </a:spcBef>
              <a:spcAft>
                <a:spcPts val="0"/>
              </a:spcAft>
              <a:buNone/>
            </a:pPr>
            <a:r>
              <a:rPr lang="en-GB" sz="1600"/>
              <a:t>info@firefly-support.co.uk</a:t>
            </a:r>
            <a:endParaRPr sz="1600"/>
          </a:p>
          <a:p>
            <a:pPr marL="0" lvl="0" indent="0" algn="r" rtl="0">
              <a:spcBef>
                <a:spcPts val="0"/>
              </a:spcBef>
              <a:spcAft>
                <a:spcPts val="0"/>
              </a:spcAft>
              <a:buNone/>
            </a:pPr>
            <a:r>
              <a:rPr lang="en-GB" sz="1600"/>
              <a:t>Call 07738 390541</a:t>
            </a:r>
            <a:endParaRPr sz="1600"/>
          </a:p>
        </p:txBody>
      </p:sp>
      <p:pic>
        <p:nvPicPr>
          <p:cNvPr id="656" name="Google Shape;656;g14ba17092b2_0_303"/>
          <p:cNvPicPr preferRelativeResize="0"/>
          <p:nvPr/>
        </p:nvPicPr>
        <p:blipFill>
          <a:blip r:embed="rId4">
            <a:alphaModFix/>
          </a:blip>
          <a:stretch>
            <a:fillRect/>
          </a:stretch>
        </p:blipFill>
        <p:spPr>
          <a:xfrm>
            <a:off x="8180833" y="2960433"/>
            <a:ext cx="3278800" cy="121971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14ba17092b2_0_311"/>
          <p:cNvSpPr txBox="1"/>
          <p:nvPr/>
        </p:nvSpPr>
        <p:spPr>
          <a:xfrm>
            <a:off x="1445967" y="0"/>
            <a:ext cx="9114300" cy="979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GB" sz="3200" b="1">
                <a:solidFill>
                  <a:srgbClr val="1C4587"/>
                </a:solidFill>
                <a:latin typeface="Open Sans"/>
                <a:ea typeface="Open Sans"/>
                <a:cs typeface="Open Sans"/>
                <a:sym typeface="Open Sans"/>
              </a:rPr>
              <a:t>Cancer Support in Surrounding Areas: Sheffield</a:t>
            </a:r>
            <a:endParaRPr sz="1900" b="1">
              <a:solidFill>
                <a:srgbClr val="1C4587"/>
              </a:solidFill>
            </a:endParaRPr>
          </a:p>
        </p:txBody>
      </p:sp>
      <p:pic>
        <p:nvPicPr>
          <p:cNvPr id="662" name="Google Shape;662;g14ba17092b2_0_311"/>
          <p:cNvPicPr preferRelativeResize="0"/>
          <p:nvPr/>
        </p:nvPicPr>
        <p:blipFill>
          <a:blip r:embed="rId3">
            <a:alphaModFix/>
          </a:blip>
          <a:stretch>
            <a:fillRect/>
          </a:stretch>
        </p:blipFill>
        <p:spPr>
          <a:xfrm>
            <a:off x="0" y="1059217"/>
            <a:ext cx="3585900" cy="1531967"/>
          </a:xfrm>
          <a:prstGeom prst="rect">
            <a:avLst/>
          </a:prstGeom>
          <a:noFill/>
          <a:ln>
            <a:noFill/>
          </a:ln>
        </p:spPr>
      </p:pic>
      <p:sp>
        <p:nvSpPr>
          <p:cNvPr id="663" name="Google Shape;663;g14ba17092b2_0_311"/>
          <p:cNvSpPr txBox="1"/>
          <p:nvPr/>
        </p:nvSpPr>
        <p:spPr>
          <a:xfrm>
            <a:off x="0" y="2671200"/>
            <a:ext cx="4166700" cy="4186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600"/>
              <a:t>Weston Park Cancer Charity is here to face cancer with you. The services, advice, therapies and support are for you and the people close to you, helping everyone to live with and beyond cancer.</a:t>
            </a:r>
            <a:endParaRPr sz="1600"/>
          </a:p>
          <a:p>
            <a:pPr marL="609600" lvl="0" indent="-406400" algn="l" rtl="0">
              <a:spcBef>
                <a:spcPts val="0"/>
              </a:spcBef>
              <a:spcAft>
                <a:spcPts val="0"/>
              </a:spcAft>
              <a:buSzPts val="1600"/>
              <a:buChar char="●"/>
            </a:pPr>
            <a:r>
              <a:rPr lang="en-GB" sz="1600"/>
              <a:t>Cancer support</a:t>
            </a:r>
            <a:endParaRPr sz="1600"/>
          </a:p>
          <a:p>
            <a:pPr marL="609600" lvl="0" indent="-406400" algn="l" rtl="0">
              <a:spcBef>
                <a:spcPts val="0"/>
              </a:spcBef>
              <a:spcAft>
                <a:spcPts val="0"/>
              </a:spcAft>
              <a:buSzPts val="1600"/>
              <a:buChar char="●"/>
            </a:pPr>
            <a:r>
              <a:rPr lang="en-GB" sz="1600"/>
              <a:t>Managing physically</a:t>
            </a:r>
            <a:endParaRPr sz="1600"/>
          </a:p>
          <a:p>
            <a:pPr marL="609600" lvl="0" indent="-406400" algn="l" rtl="0">
              <a:spcBef>
                <a:spcPts val="0"/>
              </a:spcBef>
              <a:spcAft>
                <a:spcPts val="0"/>
              </a:spcAft>
              <a:buSzPts val="1600"/>
              <a:buChar char="●"/>
            </a:pPr>
            <a:r>
              <a:rPr lang="en-GB" sz="1600"/>
              <a:t>Managing financially</a:t>
            </a:r>
            <a:endParaRPr sz="1600"/>
          </a:p>
          <a:p>
            <a:pPr marL="609600" lvl="0" indent="-406400" algn="l" rtl="0">
              <a:spcBef>
                <a:spcPts val="0"/>
              </a:spcBef>
              <a:spcAft>
                <a:spcPts val="0"/>
              </a:spcAft>
              <a:buSzPts val="1600"/>
              <a:buChar char="●"/>
            </a:pPr>
            <a:r>
              <a:rPr lang="en-GB" sz="1600"/>
              <a:t>Managing emotionally</a:t>
            </a:r>
            <a:endParaRPr sz="1600"/>
          </a:p>
          <a:p>
            <a:pPr marL="609600" lvl="0" indent="-406400" algn="l" rtl="0">
              <a:spcBef>
                <a:spcPts val="0"/>
              </a:spcBef>
              <a:spcAft>
                <a:spcPts val="0"/>
              </a:spcAft>
              <a:buSzPts val="1600"/>
              <a:buChar char="●"/>
            </a:pPr>
            <a:r>
              <a:rPr lang="en-GB" sz="1600"/>
              <a:t>Managing practically</a:t>
            </a:r>
            <a:endParaRPr sz="1600"/>
          </a:p>
          <a:p>
            <a:pPr marL="609600" lvl="0" indent="-406400" algn="l" rtl="0">
              <a:spcBef>
                <a:spcPts val="0"/>
              </a:spcBef>
              <a:spcAft>
                <a:spcPts val="0"/>
              </a:spcAft>
              <a:buSzPts val="1600"/>
              <a:buChar char="●"/>
            </a:pPr>
            <a:r>
              <a:rPr lang="en-GB" sz="1600"/>
              <a:t>Transport service</a:t>
            </a:r>
            <a:endParaRPr sz="1600"/>
          </a:p>
          <a:p>
            <a:pPr marL="609600" lvl="0" indent="0" algn="l" rtl="0">
              <a:spcBef>
                <a:spcPts val="0"/>
              </a:spcBef>
              <a:spcAft>
                <a:spcPts val="0"/>
              </a:spcAft>
              <a:buNone/>
            </a:pPr>
            <a:endParaRPr sz="1600"/>
          </a:p>
          <a:p>
            <a:pPr marL="609600" lvl="0" indent="0" algn="l" rtl="0">
              <a:spcBef>
                <a:spcPts val="0"/>
              </a:spcBef>
              <a:spcAft>
                <a:spcPts val="0"/>
              </a:spcAft>
              <a:buNone/>
            </a:pPr>
            <a:endParaRPr sz="1600"/>
          </a:p>
          <a:p>
            <a:pPr marL="0" lvl="0" indent="0" algn="l" rtl="0">
              <a:spcBef>
                <a:spcPts val="0"/>
              </a:spcBef>
              <a:spcAft>
                <a:spcPts val="0"/>
              </a:spcAft>
              <a:buNone/>
            </a:pPr>
            <a:r>
              <a:rPr lang="en-GB" sz="1600"/>
              <a:t>charityteam@wpcancercharity.org.uk</a:t>
            </a:r>
            <a:endParaRPr sz="1600"/>
          </a:p>
          <a:p>
            <a:pPr marL="0" lvl="0" indent="0" algn="l" rtl="0">
              <a:spcBef>
                <a:spcPts val="0"/>
              </a:spcBef>
              <a:spcAft>
                <a:spcPts val="0"/>
              </a:spcAft>
              <a:buNone/>
            </a:pPr>
            <a:r>
              <a:rPr lang="en-GB" sz="1600"/>
              <a:t>0114 553 3330</a:t>
            </a:r>
            <a:endParaRPr sz="1600"/>
          </a:p>
          <a:p>
            <a:pPr marL="0" lvl="0" indent="0" algn="l" rtl="0">
              <a:spcBef>
                <a:spcPts val="0"/>
              </a:spcBef>
              <a:spcAft>
                <a:spcPts val="0"/>
              </a:spcAft>
              <a:buNone/>
            </a:pPr>
            <a:endParaRPr sz="1600"/>
          </a:p>
        </p:txBody>
      </p:sp>
      <p:pic>
        <p:nvPicPr>
          <p:cNvPr id="664" name="Google Shape;664;g14ba17092b2_0_311"/>
          <p:cNvPicPr preferRelativeResize="0"/>
          <p:nvPr/>
        </p:nvPicPr>
        <p:blipFill>
          <a:blip r:embed="rId4">
            <a:alphaModFix/>
          </a:blip>
          <a:stretch>
            <a:fillRect/>
          </a:stretch>
        </p:blipFill>
        <p:spPr>
          <a:xfrm>
            <a:off x="4583167" y="1190767"/>
            <a:ext cx="2224733" cy="1268867"/>
          </a:xfrm>
          <a:prstGeom prst="rect">
            <a:avLst/>
          </a:prstGeom>
          <a:noFill/>
          <a:ln>
            <a:noFill/>
          </a:ln>
        </p:spPr>
      </p:pic>
      <p:sp>
        <p:nvSpPr>
          <p:cNvPr id="665" name="Google Shape;665;g14ba17092b2_0_311"/>
          <p:cNvSpPr txBox="1"/>
          <p:nvPr/>
        </p:nvSpPr>
        <p:spPr>
          <a:xfrm>
            <a:off x="4166800" y="2671200"/>
            <a:ext cx="4166700" cy="3924900"/>
          </a:xfrm>
          <a:prstGeom prst="rect">
            <a:avLst/>
          </a:prstGeom>
          <a:noFill/>
          <a:ln>
            <a:noFill/>
          </a:ln>
        </p:spPr>
        <p:txBody>
          <a:bodyPr spcFirstLastPara="1" wrap="square" lIns="121900" tIns="121900" rIns="121900" bIns="121900" anchor="t" anchorCtr="0">
            <a:spAutoFit/>
          </a:bodyPr>
          <a:lstStyle/>
          <a:p>
            <a:pPr marL="609600" lvl="0" indent="-406400" algn="l" rtl="0">
              <a:spcBef>
                <a:spcPts val="0"/>
              </a:spcBef>
              <a:spcAft>
                <a:spcPts val="0"/>
              </a:spcAft>
              <a:buSzPts val="1600"/>
              <a:buChar char="●"/>
            </a:pPr>
            <a:r>
              <a:rPr lang="en-GB" sz="1600"/>
              <a:t>Support, Counselling and Complementary Therapies.</a:t>
            </a:r>
            <a:endParaRPr sz="1600"/>
          </a:p>
          <a:p>
            <a:pPr marL="609600" lvl="0" indent="-406400" algn="l" rtl="0">
              <a:spcBef>
                <a:spcPts val="0"/>
              </a:spcBef>
              <a:spcAft>
                <a:spcPts val="0"/>
              </a:spcAft>
              <a:buSzPts val="1600"/>
              <a:buChar char="●"/>
            </a:pPr>
            <a:r>
              <a:rPr lang="en-GB" sz="1600"/>
              <a:t>Specialist services for Children and Young people.</a:t>
            </a:r>
            <a:endParaRPr sz="1600"/>
          </a:p>
          <a:p>
            <a:pPr marL="609600" lvl="0" indent="-406400" algn="l" rtl="0">
              <a:spcBef>
                <a:spcPts val="0"/>
              </a:spcBef>
              <a:spcAft>
                <a:spcPts val="0"/>
              </a:spcAft>
              <a:buSzPts val="1600"/>
              <a:buChar char="●"/>
            </a:pPr>
            <a:r>
              <a:rPr lang="en-GB" sz="1600"/>
              <a:t>Courses and classes to introduce simple, effective techniques to help people feel calmer, more relaxed and in control.</a:t>
            </a:r>
            <a:endParaRPr sz="1600"/>
          </a:p>
          <a:p>
            <a:pPr marL="609600" lvl="0" indent="0" algn="l" rtl="0">
              <a:spcBef>
                <a:spcPts val="0"/>
              </a:spcBef>
              <a:spcAft>
                <a:spcPts val="0"/>
              </a:spcAft>
              <a:buNone/>
            </a:pPr>
            <a:endParaRPr sz="1500"/>
          </a:p>
          <a:p>
            <a:pPr marL="0" lvl="0" indent="0" algn="l" rtl="0">
              <a:spcBef>
                <a:spcPts val="0"/>
              </a:spcBef>
              <a:spcAft>
                <a:spcPts val="0"/>
              </a:spcAft>
              <a:buNone/>
            </a:pPr>
            <a:r>
              <a:rPr lang="en-GB" sz="1600"/>
              <a:t>Fill in a online form or call 0114 2784600. They are a self-referral service (you don’t need to be referred by a healthcare professional) and they aim to see you within 5 working days of you making contact with them </a:t>
            </a:r>
            <a:endParaRPr sz="1600"/>
          </a:p>
        </p:txBody>
      </p:sp>
      <p:sp>
        <p:nvSpPr>
          <p:cNvPr id="666" name="Google Shape;666;g14ba17092b2_0_311"/>
          <p:cNvSpPr txBox="1"/>
          <p:nvPr/>
        </p:nvSpPr>
        <p:spPr>
          <a:xfrm>
            <a:off x="8552000" y="2661000"/>
            <a:ext cx="3467100" cy="3447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600"/>
              <a:t>Fans FC is a programme designed to support those diagnosed with, affected by, or to help prevent, cancer. In partnership with the Premier League Charitable Fund and Weston Park Cancer Charity there Fans FC programme aims to provide FREE mental and physical support to those that need it.</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GB" sz="1600"/>
              <a:t>contact </a:t>
            </a:r>
            <a:r>
              <a:rPr lang="en-GB" sz="1600" u="sng">
                <a:solidFill>
                  <a:schemeClr val="hlink"/>
                </a:solidFill>
                <a:hlinkClick r:id="rId5"/>
              </a:rPr>
              <a:t>health@sufc-community.co.uk</a:t>
            </a:r>
            <a:r>
              <a:rPr lang="en-GB" sz="1600"/>
              <a:t> or fill in online registration </a:t>
            </a:r>
            <a:endParaRPr sz="1600"/>
          </a:p>
        </p:txBody>
      </p:sp>
      <p:pic>
        <p:nvPicPr>
          <p:cNvPr id="667" name="Google Shape;667;g14ba17092b2_0_311"/>
          <p:cNvPicPr preferRelativeResize="0"/>
          <p:nvPr/>
        </p:nvPicPr>
        <p:blipFill>
          <a:blip r:embed="rId6">
            <a:alphaModFix/>
          </a:blip>
          <a:stretch>
            <a:fillRect/>
          </a:stretch>
        </p:blipFill>
        <p:spPr>
          <a:xfrm>
            <a:off x="8715933" y="1054106"/>
            <a:ext cx="2537973" cy="153196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14ba17092b2_0_321"/>
          <p:cNvSpPr txBox="1"/>
          <p:nvPr/>
        </p:nvSpPr>
        <p:spPr>
          <a:xfrm>
            <a:off x="1445967" y="0"/>
            <a:ext cx="9114300" cy="979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GB" sz="3200" b="1">
                <a:solidFill>
                  <a:srgbClr val="1C4587"/>
                </a:solidFill>
                <a:latin typeface="Open Sans"/>
                <a:ea typeface="Open Sans"/>
                <a:cs typeface="Open Sans"/>
                <a:sym typeface="Open Sans"/>
              </a:rPr>
              <a:t>Cancer Support in Surrounding Areas:</a:t>
            </a:r>
            <a:endParaRPr sz="3200" b="1">
              <a:solidFill>
                <a:srgbClr val="1C4587"/>
              </a:solidFill>
              <a:latin typeface="Open Sans"/>
              <a:ea typeface="Open Sans"/>
              <a:cs typeface="Open Sans"/>
              <a:sym typeface="Open Sans"/>
            </a:endParaRPr>
          </a:p>
          <a:p>
            <a:pPr marL="0" lvl="0" indent="0" algn="ctr" rtl="0">
              <a:lnSpc>
                <a:spcPct val="100000"/>
              </a:lnSpc>
              <a:spcBef>
                <a:spcPts val="0"/>
              </a:spcBef>
              <a:spcAft>
                <a:spcPts val="0"/>
              </a:spcAft>
              <a:buNone/>
            </a:pPr>
            <a:r>
              <a:rPr lang="en-GB" sz="3200" b="1">
                <a:solidFill>
                  <a:srgbClr val="1C4587"/>
                </a:solidFill>
                <a:latin typeface="Open Sans"/>
                <a:ea typeface="Open Sans"/>
                <a:cs typeface="Open Sans"/>
                <a:sym typeface="Open Sans"/>
              </a:rPr>
              <a:t>Doncaster</a:t>
            </a:r>
            <a:endParaRPr sz="3200" b="1">
              <a:solidFill>
                <a:srgbClr val="1C4587"/>
              </a:solidFill>
              <a:latin typeface="Open Sans"/>
              <a:ea typeface="Open Sans"/>
              <a:cs typeface="Open Sans"/>
              <a:sym typeface="Open Sans"/>
            </a:endParaRPr>
          </a:p>
        </p:txBody>
      </p:sp>
      <p:sp>
        <p:nvSpPr>
          <p:cNvPr id="673" name="Google Shape;673;g14ba17092b2_0_321"/>
          <p:cNvSpPr txBox="1"/>
          <p:nvPr/>
        </p:nvSpPr>
        <p:spPr>
          <a:xfrm>
            <a:off x="54167" y="2794467"/>
            <a:ext cx="3360900" cy="3694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600"/>
              <a:t>Aurora is a local charity providing free cancer support at centres and online in Bassetlaw, Doncaster and Mexborough. They can help with emotional support, beauty therapy, hair care, exercise, nutrition, courses &amp; workshops and support groups.</a:t>
            </a:r>
            <a:endParaRPr sz="1600"/>
          </a:p>
          <a:p>
            <a:pPr marL="0" lvl="0" indent="0" algn="l" rtl="0">
              <a:spcBef>
                <a:spcPts val="0"/>
              </a:spcBef>
              <a:spcAft>
                <a:spcPts val="0"/>
              </a:spcAft>
              <a:buNone/>
            </a:pPr>
            <a:endParaRPr sz="1600"/>
          </a:p>
          <a:p>
            <a:pPr marL="0" lvl="0" indent="0" algn="l" rtl="0">
              <a:spcBef>
                <a:spcPts val="0"/>
              </a:spcBef>
              <a:spcAft>
                <a:spcPts val="0"/>
              </a:spcAft>
              <a:buClr>
                <a:schemeClr val="dk1"/>
              </a:buClr>
              <a:buSzPts val="1500"/>
              <a:buFont typeface="Arial"/>
              <a:buNone/>
            </a:pPr>
            <a:r>
              <a:rPr lang="en-GB" sz="1600"/>
              <a:t>Bassetlaw 01909 470985</a:t>
            </a:r>
            <a:endParaRPr sz="1600"/>
          </a:p>
          <a:p>
            <a:pPr marL="0" lvl="0" indent="0" algn="l" rtl="0">
              <a:spcBef>
                <a:spcPts val="0"/>
              </a:spcBef>
              <a:spcAft>
                <a:spcPts val="0"/>
              </a:spcAft>
              <a:buClr>
                <a:schemeClr val="dk1"/>
              </a:buClr>
              <a:buSzPts val="1500"/>
              <a:buFont typeface="Arial"/>
              <a:buNone/>
            </a:pPr>
            <a:r>
              <a:rPr lang="en-GB" sz="1600"/>
              <a:t>DRI 01302 644662</a:t>
            </a:r>
            <a:endParaRPr sz="1600"/>
          </a:p>
          <a:p>
            <a:pPr marL="0" lvl="0" indent="0" algn="l" rtl="0">
              <a:spcBef>
                <a:spcPts val="0"/>
              </a:spcBef>
              <a:spcAft>
                <a:spcPts val="0"/>
              </a:spcAft>
              <a:buClr>
                <a:schemeClr val="dk1"/>
              </a:buClr>
              <a:buSzPts val="1500"/>
              <a:buFont typeface="Arial"/>
              <a:buNone/>
            </a:pPr>
            <a:r>
              <a:rPr lang="en-GB" sz="1600"/>
              <a:t>Mexborough 01709 649122</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pic>
        <p:nvPicPr>
          <p:cNvPr id="674" name="Google Shape;674;g14ba17092b2_0_321"/>
          <p:cNvPicPr preferRelativeResize="0"/>
          <p:nvPr/>
        </p:nvPicPr>
        <p:blipFill>
          <a:blip r:embed="rId3">
            <a:alphaModFix/>
          </a:blip>
          <a:stretch>
            <a:fillRect/>
          </a:stretch>
        </p:blipFill>
        <p:spPr>
          <a:xfrm>
            <a:off x="54167" y="1286284"/>
            <a:ext cx="3806500" cy="1069999"/>
          </a:xfrm>
          <a:prstGeom prst="rect">
            <a:avLst/>
          </a:prstGeom>
          <a:noFill/>
          <a:ln>
            <a:noFill/>
          </a:ln>
        </p:spPr>
      </p:pic>
      <p:sp>
        <p:nvSpPr>
          <p:cNvPr id="675" name="Google Shape;675;g14ba17092b2_0_321"/>
          <p:cNvSpPr txBox="1"/>
          <p:nvPr/>
        </p:nvSpPr>
        <p:spPr>
          <a:xfrm>
            <a:off x="4096000" y="2794467"/>
            <a:ext cx="3999900" cy="29553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600"/>
              <a:t>St John’s Living Well Centre: St John’s Living Well Centre offers support to anyone who wants to talk about how cancer is affecting their life, whether this is someone with cancer or somebody with a close relationship to someone with cancer. This can be done over the phone, at an appointment in the centre or through a home visit.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GB" sz="1600"/>
              <a:t>Call  01302 796 666</a:t>
            </a:r>
            <a:endParaRPr sz="1600"/>
          </a:p>
        </p:txBody>
      </p:sp>
      <p:pic>
        <p:nvPicPr>
          <p:cNvPr id="676" name="Google Shape;676;g14ba17092b2_0_321"/>
          <p:cNvPicPr preferRelativeResize="0"/>
          <p:nvPr/>
        </p:nvPicPr>
        <p:blipFill>
          <a:blip r:embed="rId4">
            <a:alphaModFix/>
          </a:blip>
          <a:stretch>
            <a:fillRect/>
          </a:stretch>
        </p:blipFill>
        <p:spPr>
          <a:xfrm>
            <a:off x="4322767" y="979200"/>
            <a:ext cx="3360800" cy="1461217"/>
          </a:xfrm>
          <a:prstGeom prst="rect">
            <a:avLst/>
          </a:prstGeom>
          <a:noFill/>
          <a:ln>
            <a:noFill/>
          </a:ln>
        </p:spPr>
      </p:pic>
      <p:sp>
        <p:nvSpPr>
          <p:cNvPr id="677" name="Google Shape;677;g14ba17092b2_0_321"/>
          <p:cNvSpPr txBox="1"/>
          <p:nvPr/>
        </p:nvSpPr>
        <p:spPr>
          <a:xfrm>
            <a:off x="8575667" y="2856067"/>
            <a:ext cx="3278700" cy="3201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600"/>
              <a:t>The Firefly Express vehicles provide free transport to local cancer patients and their families in the borough of Doncaster to regional treatment hospitals, using their fantastic team of volunteer drivers. They currently have a fleet of eight vehicles to cope with the ever-increasing requirements.</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GB" sz="1600"/>
              <a:t>Call 07738 390541</a:t>
            </a:r>
            <a:endParaRPr sz="1600"/>
          </a:p>
        </p:txBody>
      </p:sp>
      <p:pic>
        <p:nvPicPr>
          <p:cNvPr id="678" name="Google Shape;678;g14ba17092b2_0_321"/>
          <p:cNvPicPr preferRelativeResize="0"/>
          <p:nvPr/>
        </p:nvPicPr>
        <p:blipFill>
          <a:blip r:embed="rId5">
            <a:alphaModFix/>
          </a:blip>
          <a:stretch>
            <a:fillRect/>
          </a:stretch>
        </p:blipFill>
        <p:spPr>
          <a:xfrm>
            <a:off x="8575667" y="1211433"/>
            <a:ext cx="3278800" cy="121971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14ba17092b2_0_331"/>
          <p:cNvSpPr txBox="1"/>
          <p:nvPr/>
        </p:nvSpPr>
        <p:spPr>
          <a:xfrm>
            <a:off x="1445967" y="0"/>
            <a:ext cx="9114300" cy="979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GB" sz="3200" b="1">
                <a:solidFill>
                  <a:srgbClr val="1C4587"/>
                </a:solidFill>
                <a:latin typeface="Open Sans"/>
                <a:ea typeface="Open Sans"/>
                <a:cs typeface="Open Sans"/>
                <a:sym typeface="Open Sans"/>
              </a:rPr>
              <a:t>Cancer Support in Surrounding Areas:</a:t>
            </a:r>
            <a:endParaRPr sz="3200" b="1">
              <a:solidFill>
                <a:srgbClr val="1C4587"/>
              </a:solidFill>
              <a:latin typeface="Open Sans"/>
              <a:ea typeface="Open Sans"/>
              <a:cs typeface="Open Sans"/>
              <a:sym typeface="Open Sans"/>
            </a:endParaRPr>
          </a:p>
          <a:p>
            <a:pPr marL="0" lvl="0" indent="0" algn="ctr" rtl="0">
              <a:lnSpc>
                <a:spcPct val="100000"/>
              </a:lnSpc>
              <a:spcBef>
                <a:spcPts val="0"/>
              </a:spcBef>
              <a:spcAft>
                <a:spcPts val="0"/>
              </a:spcAft>
              <a:buNone/>
            </a:pPr>
            <a:r>
              <a:rPr lang="en-GB" sz="3200" b="1">
                <a:solidFill>
                  <a:srgbClr val="1C4587"/>
                </a:solidFill>
                <a:latin typeface="Open Sans"/>
                <a:ea typeface="Open Sans"/>
                <a:cs typeface="Open Sans"/>
                <a:sym typeface="Open Sans"/>
              </a:rPr>
              <a:t>Barnsley </a:t>
            </a:r>
            <a:endParaRPr sz="3200" b="1">
              <a:solidFill>
                <a:srgbClr val="1C4587"/>
              </a:solidFill>
              <a:latin typeface="Open Sans"/>
              <a:ea typeface="Open Sans"/>
              <a:cs typeface="Open Sans"/>
              <a:sym typeface="Open Sans"/>
            </a:endParaRPr>
          </a:p>
        </p:txBody>
      </p:sp>
      <p:sp>
        <p:nvSpPr>
          <p:cNvPr id="684" name="Google Shape;684;g14ba17092b2_0_331"/>
          <p:cNvSpPr txBox="1"/>
          <p:nvPr/>
        </p:nvSpPr>
        <p:spPr>
          <a:xfrm>
            <a:off x="2986933" y="3410000"/>
            <a:ext cx="2175900" cy="3447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600"/>
              <a:t>Group of local people that have all been affected by cancer in some way and have all had different experiences, encountering good and bad care and communication.</a:t>
            </a:r>
            <a:endParaRPr sz="1600"/>
          </a:p>
          <a:p>
            <a:pPr marL="0" lvl="0" indent="0" algn="l" rtl="0">
              <a:spcBef>
                <a:spcPts val="0"/>
              </a:spcBef>
              <a:spcAft>
                <a:spcPts val="0"/>
              </a:spcAft>
              <a:buNone/>
            </a:pPr>
            <a:r>
              <a:rPr lang="en-GB" sz="1600"/>
              <a:t>Meet every quarter.</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GB" sz="1600"/>
              <a:t>Set to relaunch </a:t>
            </a:r>
            <a:endParaRPr sz="1600"/>
          </a:p>
          <a:p>
            <a:pPr marL="0" lvl="0" indent="0" algn="l" rtl="0">
              <a:spcBef>
                <a:spcPts val="0"/>
              </a:spcBef>
              <a:spcAft>
                <a:spcPts val="0"/>
              </a:spcAft>
              <a:buNone/>
            </a:pPr>
            <a:endParaRPr sz="1600"/>
          </a:p>
        </p:txBody>
      </p:sp>
      <p:sp>
        <p:nvSpPr>
          <p:cNvPr id="685" name="Google Shape;685;g14ba17092b2_0_331"/>
          <p:cNvSpPr txBox="1"/>
          <p:nvPr/>
        </p:nvSpPr>
        <p:spPr>
          <a:xfrm>
            <a:off x="7434500" y="3487567"/>
            <a:ext cx="2400900" cy="2709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chemeClr val="dk1"/>
              </a:buClr>
              <a:buSzPts val="1500"/>
              <a:buFont typeface="Arial"/>
              <a:buNone/>
            </a:pPr>
            <a:r>
              <a:rPr lang="en-GB" sz="1600"/>
              <a:t>The Well is a Complementary and Beauty Therapy service which is available to all cancer patients in Barnsley.</a:t>
            </a:r>
            <a:endParaRPr sz="1600"/>
          </a:p>
          <a:p>
            <a:pPr marL="0" lvl="0" indent="0" algn="l" rtl="0">
              <a:spcBef>
                <a:spcPts val="0"/>
              </a:spcBef>
              <a:spcAft>
                <a:spcPts val="0"/>
              </a:spcAft>
              <a:buClr>
                <a:schemeClr val="dk1"/>
              </a:buClr>
              <a:buSzPts val="1500"/>
              <a:buFont typeface="Arial"/>
              <a:buNone/>
            </a:pPr>
            <a:endParaRPr sz="1600"/>
          </a:p>
          <a:p>
            <a:pPr marL="0" lvl="0" indent="0" algn="l" rtl="0">
              <a:spcBef>
                <a:spcPts val="0"/>
              </a:spcBef>
              <a:spcAft>
                <a:spcPts val="0"/>
              </a:spcAft>
              <a:buClr>
                <a:schemeClr val="dk1"/>
              </a:buClr>
              <a:buSzPts val="1500"/>
              <a:buFont typeface="Arial"/>
              <a:buNone/>
            </a:pPr>
            <a:r>
              <a:rPr lang="en-GB" sz="1600"/>
              <a:t>http://www.thewellforwellbeing.org.uk/</a:t>
            </a:r>
            <a:endParaRPr sz="1600"/>
          </a:p>
          <a:p>
            <a:pPr marL="0" lvl="0" indent="0" algn="l" rtl="0">
              <a:spcBef>
                <a:spcPts val="0"/>
              </a:spcBef>
              <a:spcAft>
                <a:spcPts val="0"/>
              </a:spcAft>
              <a:buNone/>
            </a:pPr>
            <a:endParaRPr sz="1600"/>
          </a:p>
        </p:txBody>
      </p:sp>
      <p:sp>
        <p:nvSpPr>
          <p:cNvPr id="686" name="Google Shape;686;g14ba17092b2_0_331"/>
          <p:cNvSpPr txBox="1"/>
          <p:nvPr/>
        </p:nvSpPr>
        <p:spPr>
          <a:xfrm>
            <a:off x="3082767" y="979200"/>
            <a:ext cx="2175900" cy="2401200"/>
          </a:xfrm>
          <a:prstGeom prst="rect">
            <a:avLst/>
          </a:prstGeom>
          <a:noFill/>
          <a:ln>
            <a:noFill/>
          </a:ln>
        </p:spPr>
        <p:txBody>
          <a:bodyPr spcFirstLastPara="1" wrap="square" lIns="121900" tIns="121900" rIns="121900" bIns="121900" anchor="t" anchorCtr="0">
            <a:spAutoFit/>
          </a:bodyPr>
          <a:lstStyle/>
          <a:p>
            <a:pPr marL="0" lvl="0" indent="0" algn="l" rtl="0">
              <a:lnSpc>
                <a:spcPct val="112500"/>
              </a:lnSpc>
              <a:spcBef>
                <a:spcPts val="1100"/>
              </a:spcBef>
              <a:spcAft>
                <a:spcPts val="1100"/>
              </a:spcAft>
              <a:buNone/>
            </a:pPr>
            <a:r>
              <a:rPr lang="en-GB" sz="3200" b="1">
                <a:solidFill>
                  <a:srgbClr val="111111"/>
                </a:solidFill>
              </a:rPr>
              <a:t>Barnsley Cancer Action Group</a:t>
            </a:r>
            <a:endParaRPr sz="3200" b="1">
              <a:solidFill>
                <a:srgbClr val="111111"/>
              </a:solidFill>
            </a:endParaRPr>
          </a:p>
        </p:txBody>
      </p:sp>
      <p:pic>
        <p:nvPicPr>
          <p:cNvPr id="687" name="Google Shape;687;g14ba17092b2_0_331"/>
          <p:cNvPicPr preferRelativeResize="0"/>
          <p:nvPr/>
        </p:nvPicPr>
        <p:blipFill>
          <a:blip r:embed="rId3">
            <a:alphaModFix/>
          </a:blip>
          <a:stretch>
            <a:fillRect/>
          </a:stretch>
        </p:blipFill>
        <p:spPr>
          <a:xfrm>
            <a:off x="7434500" y="1233650"/>
            <a:ext cx="1905000" cy="1892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141c568e6fd_0_128"/>
          <p:cNvSpPr txBox="1">
            <a:spLocks noGrp="1"/>
          </p:cNvSpPr>
          <p:nvPr>
            <p:ph type="title"/>
          </p:nvPr>
        </p:nvSpPr>
        <p:spPr>
          <a:xfrm>
            <a:off x="-1851033" y="149900"/>
            <a:ext cx="11360700" cy="9432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1300"/>
              <a:buNone/>
            </a:pPr>
            <a:r>
              <a:rPr lang="en-GB" sz="4300" u="sng">
                <a:solidFill>
                  <a:srgbClr val="2F3D85"/>
                </a:solidFill>
                <a:latin typeface="Open Sans"/>
                <a:ea typeface="Open Sans"/>
                <a:cs typeface="Open Sans"/>
                <a:sym typeface="Open Sans"/>
              </a:rPr>
              <a:t>Today’s Programme</a:t>
            </a:r>
            <a:endParaRPr sz="4300" u="sng">
              <a:solidFill>
                <a:srgbClr val="2F3D85"/>
              </a:solidFill>
              <a:latin typeface="Open Sans"/>
              <a:ea typeface="Open Sans"/>
              <a:cs typeface="Open Sans"/>
              <a:sym typeface="Open Sans"/>
            </a:endParaRPr>
          </a:p>
        </p:txBody>
      </p:sp>
      <p:sp>
        <p:nvSpPr>
          <p:cNvPr id="472" name="Google Shape;472;g141c568e6fd_0_128"/>
          <p:cNvSpPr txBox="1">
            <a:spLocks noGrp="1"/>
          </p:cNvSpPr>
          <p:nvPr>
            <p:ph type="body" idx="1"/>
          </p:nvPr>
        </p:nvSpPr>
        <p:spPr>
          <a:xfrm>
            <a:off x="129833" y="1093667"/>
            <a:ext cx="5499600" cy="33357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2100"/>
              </a:spcBef>
              <a:spcAft>
                <a:spcPts val="0"/>
              </a:spcAft>
              <a:buClr>
                <a:schemeClr val="dk1"/>
              </a:buClr>
              <a:buSzPts val="1500"/>
              <a:buFont typeface="Arial"/>
              <a:buNone/>
            </a:pPr>
            <a:r>
              <a:rPr lang="en-GB" sz="1900" b="1">
                <a:solidFill>
                  <a:srgbClr val="2F3D85"/>
                </a:solidFill>
              </a:rPr>
              <a:t>Let’s get to know each other...</a:t>
            </a:r>
            <a:endParaRPr sz="1900">
              <a:solidFill>
                <a:srgbClr val="2F3D85"/>
              </a:solidFill>
            </a:endParaRPr>
          </a:p>
          <a:p>
            <a:pPr marL="0" lvl="0" indent="0" algn="l" rtl="0">
              <a:lnSpc>
                <a:spcPct val="115000"/>
              </a:lnSpc>
              <a:spcBef>
                <a:spcPts val="2100"/>
              </a:spcBef>
              <a:spcAft>
                <a:spcPts val="0"/>
              </a:spcAft>
              <a:buSzPts val="1900"/>
              <a:buNone/>
            </a:pPr>
            <a:r>
              <a:rPr lang="en-GB" sz="1900">
                <a:solidFill>
                  <a:srgbClr val="2F3D85"/>
                </a:solidFill>
              </a:rPr>
              <a:t>What is your name and where are you from? (Add it to the chat box) </a:t>
            </a:r>
            <a:endParaRPr sz="1900">
              <a:solidFill>
                <a:srgbClr val="2F3D85"/>
              </a:solidFill>
            </a:endParaRPr>
          </a:p>
          <a:p>
            <a:pPr marL="0" lvl="0" indent="0" algn="l" rtl="0">
              <a:lnSpc>
                <a:spcPct val="115000"/>
              </a:lnSpc>
              <a:spcBef>
                <a:spcPts val="2100"/>
              </a:spcBef>
              <a:spcAft>
                <a:spcPts val="0"/>
              </a:spcAft>
              <a:buSzPts val="1900"/>
              <a:buNone/>
            </a:pPr>
            <a:endParaRPr>
              <a:solidFill>
                <a:srgbClr val="000000"/>
              </a:solidFill>
            </a:endParaRPr>
          </a:p>
          <a:p>
            <a:pPr marL="0" lvl="0" indent="0" algn="l" rtl="0">
              <a:lnSpc>
                <a:spcPct val="115000"/>
              </a:lnSpc>
              <a:spcBef>
                <a:spcPts val="2100"/>
              </a:spcBef>
              <a:spcAft>
                <a:spcPts val="2100"/>
              </a:spcAft>
              <a:buSzPts val="1900"/>
              <a:buNone/>
            </a:pPr>
            <a:endParaRPr b="1"/>
          </a:p>
        </p:txBody>
      </p:sp>
      <p:sp>
        <p:nvSpPr>
          <p:cNvPr id="473" name="Google Shape;473;g141c568e6fd_0_128"/>
          <p:cNvSpPr txBox="1">
            <a:spLocks noGrp="1"/>
          </p:cNvSpPr>
          <p:nvPr>
            <p:ph type="body" idx="2"/>
          </p:nvPr>
        </p:nvSpPr>
        <p:spPr>
          <a:xfrm>
            <a:off x="6023800" y="149900"/>
            <a:ext cx="6004500" cy="6310800"/>
          </a:xfrm>
          <a:prstGeom prst="rect">
            <a:avLst/>
          </a:prstGeom>
          <a:noFill/>
          <a:ln>
            <a:noFill/>
          </a:ln>
        </p:spPr>
        <p:txBody>
          <a:bodyPr spcFirstLastPara="1" wrap="square" lIns="121900" tIns="121900" rIns="121900" bIns="121900" anchor="t" anchorCtr="0">
            <a:noAutofit/>
          </a:bodyPr>
          <a:lstStyle/>
          <a:p>
            <a:pPr marL="609600" lvl="0" indent="0" algn="ctr" rtl="0">
              <a:lnSpc>
                <a:spcPct val="115000"/>
              </a:lnSpc>
              <a:spcBef>
                <a:spcPts val="0"/>
              </a:spcBef>
              <a:spcAft>
                <a:spcPts val="0"/>
              </a:spcAft>
              <a:buSzPts val="1900"/>
              <a:buNone/>
            </a:pPr>
            <a:r>
              <a:rPr lang="en-GB" sz="1900" b="1" u="sng">
                <a:solidFill>
                  <a:srgbClr val="2F3D85"/>
                </a:solidFill>
                <a:latin typeface="Trebuchet MS"/>
                <a:ea typeface="Trebuchet MS"/>
                <a:cs typeface="Trebuchet MS"/>
                <a:sym typeface="Trebuchet MS"/>
              </a:rPr>
              <a:t>Session Overview:</a:t>
            </a:r>
            <a:endParaRPr sz="1900" b="1" u="sng">
              <a:solidFill>
                <a:srgbClr val="2F3D85"/>
              </a:solidFill>
              <a:latin typeface="Trebuchet MS"/>
              <a:ea typeface="Trebuchet MS"/>
              <a:cs typeface="Trebuchet MS"/>
              <a:sym typeface="Trebuchet MS"/>
            </a:endParaRPr>
          </a:p>
          <a:p>
            <a:pPr marL="609600" lvl="0" indent="0" algn="ctr" rtl="0">
              <a:lnSpc>
                <a:spcPct val="115000"/>
              </a:lnSpc>
              <a:spcBef>
                <a:spcPts val="0"/>
              </a:spcBef>
              <a:spcAft>
                <a:spcPts val="0"/>
              </a:spcAft>
              <a:buSzPts val="1900"/>
              <a:buNone/>
            </a:pPr>
            <a:endParaRPr sz="1900" b="1" u="sng">
              <a:solidFill>
                <a:srgbClr val="2F3D85"/>
              </a:solidFill>
              <a:latin typeface="Trebuchet MS"/>
              <a:ea typeface="Trebuchet MS"/>
              <a:cs typeface="Trebuchet MS"/>
              <a:sym typeface="Trebuchet MS"/>
            </a:endParaRPr>
          </a:p>
          <a:p>
            <a:pPr marL="0" lvl="0" indent="0" algn="l" rtl="0">
              <a:lnSpc>
                <a:spcPct val="115000"/>
              </a:lnSpc>
              <a:spcBef>
                <a:spcPts val="0"/>
              </a:spcBef>
              <a:spcAft>
                <a:spcPts val="0"/>
              </a:spcAft>
              <a:buSzPts val="1900"/>
              <a:buNone/>
            </a:pPr>
            <a:endParaRPr sz="1400" b="1">
              <a:solidFill>
                <a:srgbClr val="2F3D85"/>
              </a:solidFill>
              <a:latin typeface="Trebuchet MS"/>
              <a:ea typeface="Trebuchet MS"/>
              <a:cs typeface="Trebuchet MS"/>
              <a:sym typeface="Trebuchet MS"/>
            </a:endParaRPr>
          </a:p>
          <a:p>
            <a:pPr marL="0" lvl="0" indent="0" algn="l" rtl="0">
              <a:lnSpc>
                <a:spcPct val="150000"/>
              </a:lnSpc>
              <a:spcBef>
                <a:spcPts val="2100"/>
              </a:spcBef>
              <a:spcAft>
                <a:spcPts val="0"/>
              </a:spcAft>
              <a:buSzPts val="1900"/>
              <a:buNone/>
            </a:pPr>
            <a:r>
              <a:rPr lang="en-GB" sz="1400" b="1" u="sng">
                <a:solidFill>
                  <a:srgbClr val="2F3D85"/>
                </a:solidFill>
                <a:latin typeface="Trebuchet MS"/>
                <a:ea typeface="Trebuchet MS"/>
                <a:cs typeface="Trebuchet MS"/>
                <a:sym typeface="Trebuchet MS"/>
              </a:rPr>
              <a:t>Sophie Kirby - CoppaFeel </a:t>
            </a:r>
            <a:endParaRPr sz="1400" b="1" u="sng">
              <a:solidFill>
                <a:srgbClr val="2F3D85"/>
              </a:solidFill>
              <a:latin typeface="Trebuchet MS"/>
              <a:ea typeface="Trebuchet MS"/>
              <a:cs typeface="Trebuchet MS"/>
              <a:sym typeface="Trebuchet MS"/>
            </a:endParaRPr>
          </a:p>
          <a:p>
            <a:pPr marL="609600" lvl="0" indent="-393700" algn="l" rtl="0">
              <a:lnSpc>
                <a:spcPct val="150000"/>
              </a:lnSpc>
              <a:spcBef>
                <a:spcPts val="2100"/>
              </a:spcBef>
              <a:spcAft>
                <a:spcPts val="0"/>
              </a:spcAft>
              <a:buClr>
                <a:srgbClr val="2F3D85"/>
              </a:buClr>
              <a:buSzPts val="1400"/>
              <a:buFont typeface="Trebuchet MS"/>
              <a:buChar char="●"/>
            </a:pPr>
            <a:r>
              <a:rPr lang="en-GB" sz="1400" b="1">
                <a:solidFill>
                  <a:srgbClr val="2F3D85"/>
                </a:solidFill>
                <a:latin typeface="Trebuchet MS"/>
                <a:ea typeface="Trebuchet MS"/>
                <a:cs typeface="Trebuchet MS"/>
                <a:sym typeface="Trebuchet MS"/>
              </a:rPr>
              <a:t>What is Coppafeel</a:t>
            </a:r>
            <a:endParaRPr sz="1400" b="1">
              <a:solidFill>
                <a:srgbClr val="2F3D85"/>
              </a:solidFill>
              <a:latin typeface="Trebuchet MS"/>
              <a:ea typeface="Trebuchet MS"/>
              <a:cs typeface="Trebuchet MS"/>
              <a:sym typeface="Trebuchet MS"/>
            </a:endParaRPr>
          </a:p>
          <a:p>
            <a:pPr marL="609600" lvl="0" indent="-393700" algn="l" rtl="0">
              <a:lnSpc>
                <a:spcPct val="150000"/>
              </a:lnSpc>
              <a:spcBef>
                <a:spcPts val="0"/>
              </a:spcBef>
              <a:spcAft>
                <a:spcPts val="0"/>
              </a:spcAft>
              <a:buClr>
                <a:srgbClr val="2F3D85"/>
              </a:buClr>
              <a:buSzPts val="1400"/>
              <a:buFont typeface="Trebuchet MS"/>
              <a:buChar char="●"/>
            </a:pPr>
            <a:r>
              <a:rPr lang="en-GB" sz="1400" b="1">
                <a:solidFill>
                  <a:srgbClr val="2F3D85"/>
                </a:solidFill>
                <a:latin typeface="Trebuchet MS"/>
                <a:ea typeface="Trebuchet MS"/>
                <a:cs typeface="Trebuchet MS"/>
                <a:sym typeface="Trebuchet MS"/>
              </a:rPr>
              <a:t>How the charity supports those with breast cancer</a:t>
            </a:r>
            <a:endParaRPr sz="1400" b="1">
              <a:solidFill>
                <a:srgbClr val="2F3D85"/>
              </a:solidFill>
              <a:latin typeface="Trebuchet MS"/>
              <a:ea typeface="Trebuchet MS"/>
              <a:cs typeface="Trebuchet MS"/>
              <a:sym typeface="Trebuchet MS"/>
            </a:endParaRPr>
          </a:p>
          <a:p>
            <a:pPr marL="609600" lvl="0" indent="-393700" algn="l" rtl="0">
              <a:lnSpc>
                <a:spcPct val="150000"/>
              </a:lnSpc>
              <a:spcBef>
                <a:spcPts val="0"/>
              </a:spcBef>
              <a:spcAft>
                <a:spcPts val="0"/>
              </a:spcAft>
              <a:buClr>
                <a:srgbClr val="2F3D85"/>
              </a:buClr>
              <a:buSzPts val="1400"/>
              <a:buFont typeface="Trebuchet MS"/>
              <a:buChar char="●"/>
            </a:pPr>
            <a:r>
              <a:rPr lang="en-GB" sz="1400" b="1">
                <a:solidFill>
                  <a:srgbClr val="2F3D85"/>
                </a:solidFill>
                <a:latin typeface="Trebuchet MS"/>
                <a:ea typeface="Trebuchet MS"/>
                <a:cs typeface="Trebuchet MS"/>
                <a:sym typeface="Trebuchet MS"/>
              </a:rPr>
              <a:t>Signs and Symptoms</a:t>
            </a:r>
            <a:endParaRPr sz="1400" b="1">
              <a:solidFill>
                <a:srgbClr val="2F3D85"/>
              </a:solidFill>
              <a:latin typeface="Trebuchet MS"/>
              <a:ea typeface="Trebuchet MS"/>
              <a:cs typeface="Trebuchet MS"/>
              <a:sym typeface="Trebuchet MS"/>
            </a:endParaRPr>
          </a:p>
          <a:p>
            <a:pPr marL="609600" lvl="0" indent="0" algn="l" rtl="0">
              <a:lnSpc>
                <a:spcPct val="150000"/>
              </a:lnSpc>
              <a:spcBef>
                <a:spcPts val="0"/>
              </a:spcBef>
              <a:spcAft>
                <a:spcPts val="0"/>
              </a:spcAft>
              <a:buNone/>
            </a:pPr>
            <a:endParaRPr sz="1400" b="1">
              <a:solidFill>
                <a:srgbClr val="2F3D85"/>
              </a:solidFill>
              <a:latin typeface="Trebuchet MS"/>
              <a:ea typeface="Trebuchet MS"/>
              <a:cs typeface="Trebuchet MS"/>
              <a:sym typeface="Trebuchet MS"/>
            </a:endParaRPr>
          </a:p>
          <a:p>
            <a:pPr marL="0" lvl="0" indent="0" algn="l" rtl="0">
              <a:lnSpc>
                <a:spcPct val="150000"/>
              </a:lnSpc>
              <a:spcBef>
                <a:spcPts val="0"/>
              </a:spcBef>
              <a:spcAft>
                <a:spcPts val="0"/>
              </a:spcAft>
              <a:buNone/>
            </a:pPr>
            <a:r>
              <a:rPr lang="en-GB" sz="1400" b="1" u="sng">
                <a:solidFill>
                  <a:srgbClr val="2F3D85"/>
                </a:solidFill>
                <a:latin typeface="Trebuchet MS"/>
                <a:ea typeface="Trebuchet MS"/>
                <a:cs typeface="Trebuchet MS"/>
                <a:sym typeface="Trebuchet MS"/>
              </a:rPr>
              <a:t>Faye Mcdool - Cancer Advocacy</a:t>
            </a:r>
            <a:endParaRPr sz="1400" b="1" u="sng">
              <a:solidFill>
                <a:srgbClr val="2F3D85"/>
              </a:solidFill>
              <a:latin typeface="Trebuchet MS"/>
              <a:ea typeface="Trebuchet MS"/>
              <a:cs typeface="Trebuchet MS"/>
              <a:sym typeface="Trebuchet MS"/>
            </a:endParaRPr>
          </a:p>
          <a:p>
            <a:pPr marL="457200" lvl="0" indent="-317500" algn="l" rtl="0">
              <a:lnSpc>
                <a:spcPct val="150000"/>
              </a:lnSpc>
              <a:spcBef>
                <a:spcPts val="0"/>
              </a:spcBef>
              <a:spcAft>
                <a:spcPts val="0"/>
              </a:spcAft>
              <a:buClr>
                <a:srgbClr val="2F3D85"/>
              </a:buClr>
              <a:buSzPts val="1400"/>
              <a:buFont typeface="Trebuchet MS"/>
              <a:buChar char="●"/>
            </a:pPr>
            <a:r>
              <a:rPr lang="en-GB" sz="1400" b="1">
                <a:solidFill>
                  <a:srgbClr val="2F3D85"/>
                </a:solidFill>
                <a:latin typeface="Trebuchet MS"/>
                <a:ea typeface="Trebuchet MS"/>
                <a:cs typeface="Trebuchet MS"/>
                <a:sym typeface="Trebuchet MS"/>
              </a:rPr>
              <a:t>What is Cancer Advocacy </a:t>
            </a:r>
            <a:endParaRPr sz="1400" b="1">
              <a:solidFill>
                <a:srgbClr val="2F3D85"/>
              </a:solidFill>
              <a:latin typeface="Trebuchet MS"/>
              <a:ea typeface="Trebuchet MS"/>
              <a:cs typeface="Trebuchet MS"/>
              <a:sym typeface="Trebuchet MS"/>
            </a:endParaRPr>
          </a:p>
          <a:p>
            <a:pPr marL="457200" lvl="0" indent="-317500" algn="l" rtl="0">
              <a:lnSpc>
                <a:spcPct val="150000"/>
              </a:lnSpc>
              <a:spcBef>
                <a:spcPts val="0"/>
              </a:spcBef>
              <a:spcAft>
                <a:spcPts val="0"/>
              </a:spcAft>
              <a:buClr>
                <a:srgbClr val="2F3D85"/>
              </a:buClr>
              <a:buSzPts val="1400"/>
              <a:buFont typeface="Trebuchet MS"/>
              <a:buChar char="●"/>
            </a:pPr>
            <a:r>
              <a:rPr lang="en-GB" sz="1400" b="1">
                <a:solidFill>
                  <a:srgbClr val="2F3D85"/>
                </a:solidFill>
                <a:latin typeface="Trebuchet MS"/>
                <a:ea typeface="Trebuchet MS"/>
                <a:cs typeface="Trebuchet MS"/>
                <a:sym typeface="Trebuchet MS"/>
              </a:rPr>
              <a:t>How the service supports people</a:t>
            </a:r>
            <a:endParaRPr sz="1400" b="1">
              <a:solidFill>
                <a:srgbClr val="2F3D85"/>
              </a:solidFill>
              <a:latin typeface="Trebuchet MS"/>
              <a:ea typeface="Trebuchet MS"/>
              <a:cs typeface="Trebuchet MS"/>
              <a:sym typeface="Trebuchet MS"/>
            </a:endParaRPr>
          </a:p>
          <a:p>
            <a:pPr marL="457200" lvl="0" indent="-317500" algn="l" rtl="0">
              <a:lnSpc>
                <a:spcPct val="150000"/>
              </a:lnSpc>
              <a:spcBef>
                <a:spcPts val="0"/>
              </a:spcBef>
              <a:spcAft>
                <a:spcPts val="0"/>
              </a:spcAft>
              <a:buClr>
                <a:srgbClr val="2F3D85"/>
              </a:buClr>
              <a:buSzPts val="1400"/>
              <a:buFont typeface="Trebuchet MS"/>
              <a:buChar char="●"/>
            </a:pPr>
            <a:r>
              <a:rPr lang="en-GB" sz="1400" b="1">
                <a:solidFill>
                  <a:srgbClr val="2F3D85"/>
                </a:solidFill>
                <a:latin typeface="Trebuchet MS"/>
                <a:ea typeface="Trebuchet MS"/>
                <a:cs typeface="Trebuchet MS"/>
                <a:sym typeface="Trebuchet MS"/>
              </a:rPr>
              <a:t>How to contact the service</a:t>
            </a:r>
            <a:endParaRPr sz="1400" b="1">
              <a:solidFill>
                <a:srgbClr val="2F3D85"/>
              </a:solidFill>
              <a:latin typeface="Trebuchet MS"/>
              <a:ea typeface="Trebuchet MS"/>
              <a:cs typeface="Trebuchet MS"/>
              <a:sym typeface="Trebuchet MS"/>
            </a:endParaRPr>
          </a:p>
          <a:p>
            <a:pPr marL="457200" lvl="0" indent="0" algn="l" rtl="0">
              <a:lnSpc>
                <a:spcPct val="150000"/>
              </a:lnSpc>
              <a:spcBef>
                <a:spcPts val="0"/>
              </a:spcBef>
              <a:spcAft>
                <a:spcPts val="0"/>
              </a:spcAft>
              <a:buNone/>
            </a:pPr>
            <a:endParaRPr sz="1400" b="1">
              <a:solidFill>
                <a:srgbClr val="2F3D85"/>
              </a:solidFill>
              <a:latin typeface="Trebuchet MS"/>
              <a:ea typeface="Trebuchet MS"/>
              <a:cs typeface="Trebuchet MS"/>
              <a:sym typeface="Trebuchet MS"/>
            </a:endParaRPr>
          </a:p>
          <a:p>
            <a:pPr marL="0" lvl="0" indent="0" algn="l" rtl="0">
              <a:lnSpc>
                <a:spcPct val="150000"/>
              </a:lnSpc>
              <a:spcBef>
                <a:spcPts val="0"/>
              </a:spcBef>
              <a:spcAft>
                <a:spcPts val="0"/>
              </a:spcAft>
              <a:buNone/>
            </a:pPr>
            <a:r>
              <a:rPr lang="en-GB" sz="1400" b="1" u="sng">
                <a:solidFill>
                  <a:srgbClr val="2F3D85"/>
                </a:solidFill>
                <a:latin typeface="Trebuchet MS"/>
                <a:ea typeface="Trebuchet MS"/>
                <a:cs typeface="Trebuchet MS"/>
                <a:sym typeface="Trebuchet MS"/>
              </a:rPr>
              <a:t>Leon - Functional Fitness</a:t>
            </a:r>
            <a:endParaRPr sz="1400" b="1" u="sng">
              <a:solidFill>
                <a:srgbClr val="2F3D85"/>
              </a:solidFill>
              <a:latin typeface="Trebuchet MS"/>
              <a:ea typeface="Trebuchet MS"/>
              <a:cs typeface="Trebuchet MS"/>
              <a:sym typeface="Trebuchet MS"/>
            </a:endParaRPr>
          </a:p>
          <a:p>
            <a:pPr marL="457200" lvl="0" indent="-317500" algn="l" rtl="0">
              <a:lnSpc>
                <a:spcPct val="150000"/>
              </a:lnSpc>
              <a:spcBef>
                <a:spcPts val="0"/>
              </a:spcBef>
              <a:spcAft>
                <a:spcPts val="0"/>
              </a:spcAft>
              <a:buClr>
                <a:srgbClr val="2F3D85"/>
              </a:buClr>
              <a:buSzPts val="1400"/>
              <a:buFont typeface="Trebuchet MS"/>
              <a:buChar char="●"/>
            </a:pPr>
            <a:r>
              <a:rPr lang="en-GB" sz="1400" b="1">
                <a:solidFill>
                  <a:srgbClr val="2F3D85"/>
                </a:solidFill>
                <a:latin typeface="Trebuchet MS"/>
                <a:ea typeface="Trebuchet MS"/>
                <a:cs typeface="Trebuchet MS"/>
                <a:sym typeface="Trebuchet MS"/>
              </a:rPr>
              <a:t>What is Functional fitness</a:t>
            </a:r>
            <a:endParaRPr sz="1400" b="1">
              <a:solidFill>
                <a:srgbClr val="2F3D85"/>
              </a:solidFill>
              <a:latin typeface="Trebuchet MS"/>
              <a:ea typeface="Trebuchet MS"/>
              <a:cs typeface="Trebuchet MS"/>
              <a:sym typeface="Trebuchet MS"/>
            </a:endParaRPr>
          </a:p>
          <a:p>
            <a:pPr marL="457200" lvl="0" indent="-317500" algn="l" rtl="0">
              <a:lnSpc>
                <a:spcPct val="150000"/>
              </a:lnSpc>
              <a:spcBef>
                <a:spcPts val="0"/>
              </a:spcBef>
              <a:spcAft>
                <a:spcPts val="0"/>
              </a:spcAft>
              <a:buClr>
                <a:srgbClr val="2F3D85"/>
              </a:buClr>
              <a:buSzPts val="1400"/>
              <a:buFont typeface="Trebuchet MS"/>
              <a:buChar char="●"/>
            </a:pPr>
            <a:r>
              <a:rPr lang="en-GB" sz="1400" b="1">
                <a:solidFill>
                  <a:srgbClr val="2F3D85"/>
                </a:solidFill>
                <a:latin typeface="Trebuchet MS"/>
                <a:ea typeface="Trebuchet MS"/>
                <a:cs typeface="Trebuchet MS"/>
                <a:sym typeface="Trebuchet MS"/>
              </a:rPr>
              <a:t>How the service supports people with breast cancer/ cancer in general</a:t>
            </a:r>
            <a:endParaRPr sz="1400" b="1">
              <a:solidFill>
                <a:srgbClr val="2F3D85"/>
              </a:solidFill>
              <a:latin typeface="Trebuchet MS"/>
              <a:ea typeface="Trebuchet MS"/>
              <a:cs typeface="Trebuchet MS"/>
              <a:sym typeface="Trebuchet MS"/>
            </a:endParaRPr>
          </a:p>
          <a:p>
            <a:pPr marL="457200" lvl="0" indent="-317500" algn="l" rtl="0">
              <a:lnSpc>
                <a:spcPct val="150000"/>
              </a:lnSpc>
              <a:spcBef>
                <a:spcPts val="0"/>
              </a:spcBef>
              <a:spcAft>
                <a:spcPts val="0"/>
              </a:spcAft>
              <a:buClr>
                <a:srgbClr val="2F3D85"/>
              </a:buClr>
              <a:buSzPts val="1400"/>
              <a:buFont typeface="Trebuchet MS"/>
              <a:buChar char="●"/>
            </a:pPr>
            <a:r>
              <a:rPr lang="en-GB" sz="1400" b="1">
                <a:solidFill>
                  <a:srgbClr val="2F3D85"/>
                </a:solidFill>
                <a:latin typeface="Trebuchet MS"/>
                <a:ea typeface="Trebuchet MS"/>
                <a:cs typeface="Trebuchet MS"/>
                <a:sym typeface="Trebuchet MS"/>
              </a:rPr>
              <a:t>How to contact the service</a:t>
            </a:r>
            <a:endParaRPr sz="1400" b="1">
              <a:solidFill>
                <a:srgbClr val="2F3D85"/>
              </a:solidFill>
              <a:latin typeface="Trebuchet MS"/>
              <a:ea typeface="Trebuchet MS"/>
              <a:cs typeface="Trebuchet MS"/>
              <a:sym typeface="Trebuchet MS"/>
            </a:endParaRPr>
          </a:p>
          <a:p>
            <a:pPr marL="457200" lvl="0" indent="0" algn="l" rtl="0">
              <a:lnSpc>
                <a:spcPct val="150000"/>
              </a:lnSpc>
              <a:spcBef>
                <a:spcPts val="0"/>
              </a:spcBef>
              <a:spcAft>
                <a:spcPts val="0"/>
              </a:spcAft>
              <a:buNone/>
            </a:pPr>
            <a:endParaRPr sz="1400" b="1">
              <a:solidFill>
                <a:srgbClr val="2F3D85"/>
              </a:solidFill>
              <a:latin typeface="Trebuchet MS"/>
              <a:ea typeface="Trebuchet MS"/>
              <a:cs typeface="Trebuchet MS"/>
              <a:sym typeface="Trebuchet MS"/>
            </a:endParaRPr>
          </a:p>
          <a:p>
            <a:pPr marL="0" lvl="0" indent="0" algn="l" rtl="0">
              <a:lnSpc>
                <a:spcPct val="150000"/>
              </a:lnSpc>
              <a:spcBef>
                <a:spcPts val="0"/>
              </a:spcBef>
              <a:spcAft>
                <a:spcPts val="0"/>
              </a:spcAft>
              <a:buNone/>
            </a:pPr>
            <a:endParaRPr sz="1400" b="1" u="sng">
              <a:solidFill>
                <a:srgbClr val="2F3D85"/>
              </a:solidFill>
              <a:latin typeface="Trebuchet MS"/>
              <a:ea typeface="Trebuchet MS"/>
              <a:cs typeface="Trebuchet MS"/>
              <a:sym typeface="Trebuchet MS"/>
            </a:endParaRPr>
          </a:p>
          <a:p>
            <a:pPr marL="0" lvl="0" indent="0" algn="l" rtl="0">
              <a:lnSpc>
                <a:spcPct val="150000"/>
              </a:lnSpc>
              <a:spcBef>
                <a:spcPts val="0"/>
              </a:spcBef>
              <a:spcAft>
                <a:spcPts val="0"/>
              </a:spcAft>
              <a:buNone/>
            </a:pPr>
            <a:endParaRPr sz="1400" b="1" u="sng">
              <a:solidFill>
                <a:srgbClr val="2F3D85"/>
              </a:solidFill>
              <a:latin typeface="Trebuchet MS"/>
              <a:ea typeface="Trebuchet MS"/>
              <a:cs typeface="Trebuchet MS"/>
              <a:sym typeface="Trebuchet MS"/>
            </a:endParaRPr>
          </a:p>
          <a:p>
            <a:pPr marL="0" lvl="0" indent="0" algn="l" rtl="0">
              <a:lnSpc>
                <a:spcPct val="150000"/>
              </a:lnSpc>
              <a:spcBef>
                <a:spcPts val="0"/>
              </a:spcBef>
              <a:spcAft>
                <a:spcPts val="0"/>
              </a:spcAft>
              <a:buNone/>
            </a:pPr>
            <a:endParaRPr sz="1400" b="1" u="sng">
              <a:solidFill>
                <a:srgbClr val="2F3D85"/>
              </a:solidFill>
              <a:latin typeface="Trebuchet MS"/>
              <a:ea typeface="Trebuchet MS"/>
              <a:cs typeface="Trebuchet MS"/>
              <a:sym typeface="Trebuchet MS"/>
            </a:endParaRPr>
          </a:p>
          <a:p>
            <a:pPr marL="0" lvl="0" indent="0" algn="l" rtl="0">
              <a:lnSpc>
                <a:spcPct val="150000"/>
              </a:lnSpc>
              <a:spcBef>
                <a:spcPts val="0"/>
              </a:spcBef>
              <a:spcAft>
                <a:spcPts val="0"/>
              </a:spcAft>
              <a:buSzPts val="1900"/>
              <a:buNone/>
            </a:pPr>
            <a:r>
              <a:rPr lang="en-GB" sz="1400" b="1" u="sng">
                <a:solidFill>
                  <a:srgbClr val="2F3D85"/>
                </a:solidFill>
                <a:latin typeface="Trebuchet MS"/>
                <a:ea typeface="Trebuchet MS"/>
                <a:cs typeface="Trebuchet MS"/>
                <a:sym typeface="Trebuchet MS"/>
              </a:rPr>
              <a:t>Any other Business and August ‘Let’s Talk’ Event Details</a:t>
            </a:r>
            <a:endParaRPr sz="1400" b="1" u="sng">
              <a:solidFill>
                <a:srgbClr val="2F3D85"/>
              </a:solidFill>
              <a:latin typeface="Trebuchet MS"/>
              <a:ea typeface="Trebuchet MS"/>
              <a:cs typeface="Trebuchet MS"/>
              <a:sym typeface="Trebuchet MS"/>
            </a:endParaRPr>
          </a:p>
        </p:txBody>
      </p:sp>
      <p:pic>
        <p:nvPicPr>
          <p:cNvPr id="474" name="Google Shape;474;g141c568e6fd_0_128"/>
          <p:cNvPicPr preferRelativeResize="0"/>
          <p:nvPr/>
        </p:nvPicPr>
        <p:blipFill rotWithShape="1">
          <a:blip r:embed="rId3">
            <a:alphaModFix/>
          </a:blip>
          <a:srcRect/>
          <a:stretch/>
        </p:blipFill>
        <p:spPr>
          <a:xfrm>
            <a:off x="-7" y="6052493"/>
            <a:ext cx="3530600" cy="805500"/>
          </a:xfrm>
          <a:prstGeom prst="rect">
            <a:avLst/>
          </a:prstGeom>
          <a:noFill/>
          <a:ln>
            <a:noFill/>
          </a:ln>
        </p:spPr>
      </p:pic>
      <p:sp>
        <p:nvSpPr>
          <p:cNvPr id="475" name="Google Shape;475;g141c568e6fd_0_12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3</a:t>
            </a:fld>
            <a:endParaRPr/>
          </a:p>
        </p:txBody>
      </p:sp>
      <p:pic>
        <p:nvPicPr>
          <p:cNvPr id="476" name="Google Shape;476;g141c568e6fd_0_128"/>
          <p:cNvPicPr preferRelativeResize="0"/>
          <p:nvPr/>
        </p:nvPicPr>
        <p:blipFill rotWithShape="1">
          <a:blip r:embed="rId4">
            <a:alphaModFix/>
          </a:blip>
          <a:srcRect/>
          <a:stretch/>
        </p:blipFill>
        <p:spPr>
          <a:xfrm>
            <a:off x="259231" y="1712860"/>
            <a:ext cx="4915766" cy="4915805"/>
          </a:xfrm>
          <a:prstGeom prst="rect">
            <a:avLst/>
          </a:prstGeom>
          <a:noFill/>
          <a:ln>
            <a:noFill/>
          </a:ln>
        </p:spPr>
      </p:pic>
      <p:pic>
        <p:nvPicPr>
          <p:cNvPr id="477" name="Google Shape;477;g141c568e6fd_0_128"/>
          <p:cNvPicPr preferRelativeResize="0"/>
          <p:nvPr/>
        </p:nvPicPr>
        <p:blipFill rotWithShape="1">
          <a:blip r:embed="rId5">
            <a:alphaModFix/>
          </a:blip>
          <a:srcRect/>
          <a:stretch/>
        </p:blipFill>
        <p:spPr>
          <a:xfrm>
            <a:off x="0" y="0"/>
            <a:ext cx="1242998" cy="1242998"/>
          </a:xfrm>
          <a:prstGeom prst="rect">
            <a:avLst/>
          </a:prstGeom>
          <a:noFill/>
          <a:ln>
            <a:noFill/>
          </a:ln>
        </p:spPr>
      </p:pic>
      <p:pic>
        <p:nvPicPr>
          <p:cNvPr id="478" name="Google Shape;478;g141c568e6fd_0_128"/>
          <p:cNvPicPr preferRelativeResize="0"/>
          <p:nvPr/>
        </p:nvPicPr>
        <p:blipFill rotWithShape="1">
          <a:blip r:embed="rId5">
            <a:alphaModFix/>
          </a:blip>
          <a:srcRect/>
          <a:stretch/>
        </p:blipFill>
        <p:spPr>
          <a:xfrm>
            <a:off x="11167650" y="43650"/>
            <a:ext cx="1155699" cy="11556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1000"/>
                                        <p:tgtEl>
                                          <p:spTgt spid="4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3"/>
                                        </p:tgtEl>
                                        <p:attrNameLst>
                                          <p:attrName>style.visibility</p:attrName>
                                        </p:attrNameLst>
                                      </p:cBhvr>
                                      <p:to>
                                        <p:strVal val="visible"/>
                                      </p:to>
                                    </p:set>
                                    <p:animEffect transition="in" filter="fade">
                                      <p:cBhvr>
                                        <p:cTn id="12" dur="100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14ba17092b2_0_339"/>
          <p:cNvSpPr txBox="1"/>
          <p:nvPr/>
        </p:nvSpPr>
        <p:spPr>
          <a:xfrm>
            <a:off x="1445967" y="0"/>
            <a:ext cx="9114300" cy="979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GB" sz="3200" b="1">
                <a:solidFill>
                  <a:srgbClr val="1C4587"/>
                </a:solidFill>
                <a:latin typeface="Open Sans"/>
                <a:ea typeface="Open Sans"/>
                <a:cs typeface="Open Sans"/>
                <a:sym typeface="Open Sans"/>
              </a:rPr>
              <a:t>Cancer Support in Surrounding Areas</a:t>
            </a:r>
            <a:endParaRPr sz="1900" b="1">
              <a:solidFill>
                <a:srgbClr val="1C4587"/>
              </a:solidFill>
            </a:endParaRPr>
          </a:p>
        </p:txBody>
      </p:sp>
      <p:sp>
        <p:nvSpPr>
          <p:cNvPr id="693" name="Google Shape;693;g14ba17092b2_0_339"/>
          <p:cNvSpPr txBox="1"/>
          <p:nvPr/>
        </p:nvSpPr>
        <p:spPr>
          <a:xfrm>
            <a:off x="585100" y="2425900"/>
            <a:ext cx="2400900" cy="44331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600"/>
              <a:t>Providing impartial, independent information and listening to those affected by cancer to ensure that they are supported and their voices elevated.</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GB" sz="1600"/>
              <a:t>Also run a online community group every Tuesday 11am – 12pm</a:t>
            </a:r>
            <a:endParaRPr sz="1600"/>
          </a:p>
          <a:p>
            <a:pPr marL="0" lvl="0" indent="0" algn="l" rtl="0">
              <a:spcBef>
                <a:spcPts val="0"/>
              </a:spcBef>
              <a:spcAft>
                <a:spcPts val="0"/>
              </a:spcAft>
              <a:buNone/>
            </a:pPr>
            <a:r>
              <a:rPr lang="en-GB" sz="1600"/>
              <a:t> </a:t>
            </a:r>
            <a:endParaRPr sz="1600"/>
          </a:p>
          <a:p>
            <a:pPr marL="0" lvl="0" indent="0" algn="l" rtl="0">
              <a:spcBef>
                <a:spcPts val="0"/>
              </a:spcBef>
              <a:spcAft>
                <a:spcPts val="0"/>
              </a:spcAft>
              <a:buClr>
                <a:schemeClr val="dk1"/>
              </a:buClr>
              <a:buSzPts val="1500"/>
              <a:buFont typeface="Arial"/>
              <a:buNone/>
            </a:pPr>
            <a:r>
              <a:rPr lang="en-GB" sz="1600"/>
              <a:t>info@yorkshirecancercommunity.co.uk</a:t>
            </a:r>
            <a:endParaRPr sz="1600"/>
          </a:p>
          <a:p>
            <a:pPr marL="0" lvl="0" indent="0" algn="l" rtl="0">
              <a:spcBef>
                <a:spcPts val="0"/>
              </a:spcBef>
              <a:spcAft>
                <a:spcPts val="0"/>
              </a:spcAft>
              <a:buClr>
                <a:schemeClr val="dk1"/>
              </a:buClr>
              <a:buSzPts val="1500"/>
              <a:buFont typeface="Arial"/>
              <a:buNone/>
            </a:pPr>
            <a:r>
              <a:rPr lang="en-GB" sz="1600"/>
              <a:t>01924 787379</a:t>
            </a:r>
            <a:endParaRPr sz="1600"/>
          </a:p>
          <a:p>
            <a:pPr marL="0" lvl="0" indent="0" algn="l" rtl="0">
              <a:spcBef>
                <a:spcPts val="0"/>
              </a:spcBef>
              <a:spcAft>
                <a:spcPts val="0"/>
              </a:spcAft>
              <a:buNone/>
            </a:pPr>
            <a:endParaRPr sz="1600"/>
          </a:p>
        </p:txBody>
      </p:sp>
      <p:sp>
        <p:nvSpPr>
          <p:cNvPr id="694" name="Google Shape;694;g14ba17092b2_0_339"/>
          <p:cNvSpPr txBox="1"/>
          <p:nvPr/>
        </p:nvSpPr>
        <p:spPr>
          <a:xfrm>
            <a:off x="4802767" y="2178800"/>
            <a:ext cx="2400900" cy="46791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chemeClr val="dk1"/>
              </a:buClr>
              <a:buSzPts val="1500"/>
              <a:buFont typeface="Arial"/>
              <a:buNone/>
            </a:pPr>
            <a:r>
              <a:rPr lang="en-GB" sz="1600"/>
              <a:t>Look Good Feel Better is a leading cancer support charity aimed at boosting the physical and emotional wellbeing of people living with cancer.</a:t>
            </a:r>
            <a:endParaRPr sz="1600"/>
          </a:p>
          <a:p>
            <a:pPr marL="0" lvl="0" indent="0" algn="l" rtl="0">
              <a:spcBef>
                <a:spcPts val="0"/>
              </a:spcBef>
              <a:spcAft>
                <a:spcPts val="0"/>
              </a:spcAft>
              <a:buNone/>
            </a:pPr>
            <a:r>
              <a:rPr lang="en-GB" sz="1600"/>
              <a:t>Currently they provide online workshops covering skincare and make-up; grooming; hair loss, haircare and wig advice and nail care.</a:t>
            </a:r>
            <a:endParaRPr sz="1600"/>
          </a:p>
          <a:p>
            <a:pPr marL="0" lvl="0" indent="0" algn="l" rtl="0">
              <a:spcBef>
                <a:spcPts val="0"/>
              </a:spcBef>
              <a:spcAft>
                <a:spcPts val="0"/>
              </a:spcAft>
              <a:buNone/>
            </a:pPr>
            <a:endParaRPr sz="1600"/>
          </a:p>
          <a:p>
            <a:pPr marL="0" lvl="0" indent="0" algn="l" rtl="0">
              <a:spcBef>
                <a:spcPts val="0"/>
              </a:spcBef>
              <a:spcAft>
                <a:spcPts val="0"/>
              </a:spcAft>
              <a:buClr>
                <a:schemeClr val="dk1"/>
              </a:buClr>
              <a:buSzPts val="1500"/>
              <a:buFont typeface="Arial"/>
              <a:buNone/>
            </a:pPr>
            <a:r>
              <a:rPr lang="en-GB" sz="1600"/>
              <a:t>www.lookgoodfeelbetter.co.uk</a:t>
            </a:r>
            <a:endParaRPr sz="1600"/>
          </a:p>
          <a:p>
            <a:pPr marL="0" lvl="0" indent="0" algn="l" rtl="0">
              <a:spcBef>
                <a:spcPts val="0"/>
              </a:spcBef>
              <a:spcAft>
                <a:spcPts val="0"/>
              </a:spcAft>
              <a:buNone/>
            </a:pPr>
            <a:endParaRPr sz="1600"/>
          </a:p>
        </p:txBody>
      </p:sp>
      <p:pic>
        <p:nvPicPr>
          <p:cNvPr id="695" name="Google Shape;695;g14ba17092b2_0_339"/>
          <p:cNvPicPr preferRelativeResize="0"/>
          <p:nvPr/>
        </p:nvPicPr>
        <p:blipFill>
          <a:blip r:embed="rId3">
            <a:alphaModFix/>
          </a:blip>
          <a:stretch>
            <a:fillRect/>
          </a:stretch>
        </p:blipFill>
        <p:spPr>
          <a:xfrm>
            <a:off x="442169" y="1150664"/>
            <a:ext cx="3328399" cy="1275234"/>
          </a:xfrm>
          <a:prstGeom prst="rect">
            <a:avLst/>
          </a:prstGeom>
          <a:noFill/>
          <a:ln>
            <a:noFill/>
          </a:ln>
        </p:spPr>
      </p:pic>
      <p:pic>
        <p:nvPicPr>
          <p:cNvPr id="696" name="Google Shape;696;g14ba17092b2_0_339"/>
          <p:cNvPicPr preferRelativeResize="0"/>
          <p:nvPr/>
        </p:nvPicPr>
        <p:blipFill>
          <a:blip r:embed="rId4">
            <a:alphaModFix/>
          </a:blip>
          <a:stretch>
            <a:fillRect/>
          </a:stretch>
        </p:blipFill>
        <p:spPr>
          <a:xfrm>
            <a:off x="4402617" y="1493168"/>
            <a:ext cx="3386765" cy="590200"/>
          </a:xfrm>
          <a:prstGeom prst="rect">
            <a:avLst/>
          </a:prstGeom>
          <a:noFill/>
          <a:ln>
            <a:noFill/>
          </a:ln>
        </p:spPr>
      </p:pic>
      <p:pic>
        <p:nvPicPr>
          <p:cNvPr id="697" name="Google Shape;697;g14ba17092b2_0_339"/>
          <p:cNvPicPr preferRelativeResize="0"/>
          <p:nvPr/>
        </p:nvPicPr>
        <p:blipFill>
          <a:blip r:embed="rId5">
            <a:alphaModFix/>
          </a:blip>
          <a:stretch>
            <a:fillRect/>
          </a:stretch>
        </p:blipFill>
        <p:spPr>
          <a:xfrm>
            <a:off x="9642167" y="1115151"/>
            <a:ext cx="2146300" cy="1346200"/>
          </a:xfrm>
          <a:prstGeom prst="rect">
            <a:avLst/>
          </a:prstGeom>
          <a:noFill/>
          <a:ln>
            <a:noFill/>
          </a:ln>
        </p:spPr>
      </p:pic>
      <p:sp>
        <p:nvSpPr>
          <p:cNvPr id="698" name="Google Shape;698;g14ba17092b2_0_339"/>
          <p:cNvSpPr txBox="1"/>
          <p:nvPr/>
        </p:nvSpPr>
        <p:spPr>
          <a:xfrm>
            <a:off x="9210633" y="2461367"/>
            <a:ext cx="2522700" cy="3940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600"/>
              <a:t>CSUK offer Cancer Kits to people currently undergoing treatment as a practical aid to recovery.</a:t>
            </a:r>
            <a:endParaRPr sz="1600"/>
          </a:p>
          <a:p>
            <a:pPr marL="0" lvl="0" indent="0" algn="l" rtl="0">
              <a:spcBef>
                <a:spcPts val="0"/>
              </a:spcBef>
              <a:spcAft>
                <a:spcPts val="0"/>
              </a:spcAft>
              <a:buNone/>
            </a:pPr>
            <a:r>
              <a:rPr lang="en-GB" sz="1600"/>
              <a:t>They have Cancer Kits, Chemo Kits and Kids’ Kits, which they supply free of charge. The Kits include practical items for people receiving cancer treatment.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GB" sz="1600"/>
              <a:t>https://cancersupportuk.org/</a:t>
            </a:r>
            <a:endParaRPr sz="16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14ba17092b2_0_349"/>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en-GB">
                <a:solidFill>
                  <a:srgbClr val="004B88"/>
                </a:solidFill>
              </a:rPr>
              <a:t>Any Questions?</a:t>
            </a:r>
            <a:endParaRPr>
              <a:solidFill>
                <a:srgbClr val="004B88"/>
              </a:solidFill>
            </a:endParaRPr>
          </a:p>
        </p:txBody>
      </p:sp>
      <p:pic>
        <p:nvPicPr>
          <p:cNvPr id="704" name="Google Shape;704;g14ba17092b2_0_349"/>
          <p:cNvPicPr preferRelativeResize="0"/>
          <p:nvPr/>
        </p:nvPicPr>
        <p:blipFill>
          <a:blip r:embed="rId3">
            <a:alphaModFix/>
          </a:blip>
          <a:stretch>
            <a:fillRect/>
          </a:stretch>
        </p:blipFill>
        <p:spPr>
          <a:xfrm>
            <a:off x="8416040" y="1528533"/>
            <a:ext cx="3116226" cy="4385800"/>
          </a:xfrm>
          <a:prstGeom prst="rect">
            <a:avLst/>
          </a:prstGeom>
          <a:noFill/>
          <a:ln>
            <a:noFill/>
          </a:ln>
        </p:spPr>
      </p:pic>
      <p:sp>
        <p:nvSpPr>
          <p:cNvPr id="705" name="Google Shape;705;g14ba17092b2_0_349"/>
          <p:cNvSpPr txBox="1"/>
          <p:nvPr/>
        </p:nvSpPr>
        <p:spPr>
          <a:xfrm>
            <a:off x="0" y="0"/>
            <a:ext cx="39999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900"/>
              <a:t> </a:t>
            </a:r>
            <a:endParaRPr sz="19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14ba17092b2_0_35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GB">
                <a:solidFill>
                  <a:srgbClr val="1C4587"/>
                </a:solidFill>
              </a:rPr>
              <a:t>Reference </a:t>
            </a:r>
            <a:endParaRPr>
              <a:solidFill>
                <a:srgbClr val="1C4587"/>
              </a:solidFill>
            </a:endParaRPr>
          </a:p>
        </p:txBody>
      </p:sp>
      <p:sp>
        <p:nvSpPr>
          <p:cNvPr id="711" name="Google Shape;711;g14ba17092b2_0_355"/>
          <p:cNvSpPr txBox="1">
            <a:spLocks noGrp="1"/>
          </p:cNvSpPr>
          <p:nvPr>
            <p:ph type="body" idx="1"/>
          </p:nvPr>
        </p:nvSpPr>
        <p:spPr>
          <a:xfrm>
            <a:off x="415600" y="1536633"/>
            <a:ext cx="9457200" cy="45552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GB" u="sng">
                <a:solidFill>
                  <a:schemeClr val="hlink"/>
                </a:solidFill>
                <a:hlinkClick r:id="rId3"/>
              </a:rPr>
              <a:t>https://www.ndti.org.uk/resources/new-advocacy-charter</a:t>
            </a:r>
            <a:endParaRPr/>
          </a:p>
          <a:p>
            <a:pPr marL="0" lvl="0" indent="0" algn="l" rtl="0">
              <a:spcBef>
                <a:spcPts val="1600"/>
              </a:spcBef>
              <a:spcAft>
                <a:spcPts val="0"/>
              </a:spcAft>
              <a:buNone/>
            </a:pPr>
            <a:endParaRPr/>
          </a:p>
          <a:p>
            <a:pPr marL="0" lvl="0" indent="0" algn="l" rtl="0">
              <a:spcBef>
                <a:spcPts val="1600"/>
              </a:spcBef>
              <a:spcAft>
                <a:spcPts val="0"/>
              </a:spcAft>
              <a:buNone/>
            </a:pPr>
            <a:r>
              <a:rPr lang="en-GB" u="sng">
                <a:solidFill>
                  <a:schemeClr val="hlink"/>
                </a:solidFill>
                <a:hlinkClick r:id="rId4"/>
              </a:rPr>
              <a:t>https://ajcasemanagement.com/</a:t>
            </a:r>
            <a:endParaRPr/>
          </a:p>
          <a:p>
            <a:pPr marL="0" lvl="0" indent="0" algn="l" rtl="0">
              <a:spcBef>
                <a:spcPts val="1600"/>
              </a:spcBef>
              <a:spcAft>
                <a:spcPts val="160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g176981625c9_1_0"/>
          <p:cNvPicPr preferRelativeResize="0"/>
          <p:nvPr/>
        </p:nvPicPr>
        <p:blipFill rotWithShape="1">
          <a:blip r:embed="rId3">
            <a:alphaModFix/>
          </a:blip>
          <a:srcRect t="17696" b="21696"/>
          <a:stretch/>
        </p:blipFill>
        <p:spPr>
          <a:xfrm>
            <a:off x="2085950" y="1243018"/>
            <a:ext cx="7484500" cy="4530100"/>
          </a:xfrm>
          <a:prstGeom prst="rect">
            <a:avLst/>
          </a:prstGeom>
          <a:noFill/>
          <a:ln>
            <a:noFill/>
          </a:ln>
        </p:spPr>
      </p:pic>
      <p:sp>
        <p:nvSpPr>
          <p:cNvPr id="717" name="Google Shape;717;g176981625c9_1_0"/>
          <p:cNvSpPr txBox="1"/>
          <p:nvPr/>
        </p:nvSpPr>
        <p:spPr>
          <a:xfrm>
            <a:off x="3629025" y="514350"/>
            <a:ext cx="6443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600"/>
              <a:t>Leon  - Functional Fitness</a:t>
            </a:r>
            <a:endParaRPr sz="26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g176981625c9_1_96"/>
          <p:cNvSpPr/>
          <p:nvPr/>
        </p:nvSpPr>
        <p:spPr>
          <a:xfrm rot="496563">
            <a:off x="1529213" y="566270"/>
            <a:ext cx="8191025" cy="4464888"/>
          </a:xfrm>
          <a:prstGeom prst="cloud">
            <a:avLst/>
          </a:prstGeom>
          <a:solidFill>
            <a:srgbClr val="3C78D8"/>
          </a:solidFill>
          <a:ln w="9525" cap="flat" cmpd="sng">
            <a:solidFill>
              <a:srgbClr val="EA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23" name="Google Shape;723;g176981625c9_1_96"/>
          <p:cNvSpPr/>
          <p:nvPr/>
        </p:nvSpPr>
        <p:spPr>
          <a:xfrm>
            <a:off x="3479193" y="1875900"/>
            <a:ext cx="4291094" cy="16252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00FF"/>
                </a:solidFill>
                <a:latin typeface="Arial"/>
              </a:rPr>
              <a:t>Q&amp;A</a:t>
            </a:r>
          </a:p>
        </p:txBody>
      </p:sp>
      <p:sp>
        <p:nvSpPr>
          <p:cNvPr id="724" name="Google Shape;724;g176981625c9_1_96"/>
          <p:cNvSpPr txBox="1"/>
          <p:nvPr/>
        </p:nvSpPr>
        <p:spPr>
          <a:xfrm>
            <a:off x="687300" y="5035167"/>
            <a:ext cx="112956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000"/>
              <a:buFont typeface="Arial"/>
              <a:buNone/>
            </a:pPr>
            <a:endParaRPr sz="1900" b="0" i="0" u="none" strike="noStrike" cap="none">
              <a:solidFill>
                <a:srgbClr val="000000"/>
              </a:solidFill>
              <a:latin typeface="Open Sans"/>
              <a:ea typeface="Open Sans"/>
              <a:cs typeface="Open Sans"/>
              <a:sym typeface="Open Sans"/>
            </a:endParaRPr>
          </a:p>
        </p:txBody>
      </p:sp>
      <p:sp>
        <p:nvSpPr>
          <p:cNvPr id="725" name="Google Shape;725;g176981625c9_1_9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34</a:t>
            </a:fld>
            <a:endParaRPr/>
          </a:p>
        </p:txBody>
      </p:sp>
      <p:pic>
        <p:nvPicPr>
          <p:cNvPr id="726" name="Google Shape;726;g176981625c9_1_96"/>
          <p:cNvPicPr preferRelativeResize="0"/>
          <p:nvPr/>
        </p:nvPicPr>
        <p:blipFill rotWithShape="1">
          <a:blip r:embed="rId3">
            <a:alphaModFix/>
          </a:blip>
          <a:srcRect/>
          <a:stretch/>
        </p:blipFill>
        <p:spPr>
          <a:xfrm>
            <a:off x="8661393" y="5879760"/>
            <a:ext cx="3530600" cy="805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g176981625c9_1_395"/>
          <p:cNvSpPr txBox="1">
            <a:spLocks noGrp="1"/>
          </p:cNvSpPr>
          <p:nvPr>
            <p:ph type="ctrTitle"/>
          </p:nvPr>
        </p:nvSpPr>
        <p:spPr>
          <a:xfrm>
            <a:off x="2589213" y="2514600"/>
            <a:ext cx="8915400" cy="22629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262626"/>
              </a:buClr>
              <a:buSzPts val="4800"/>
              <a:buFont typeface="Century Gothic"/>
              <a:buNone/>
            </a:pPr>
            <a:r>
              <a:rPr lang="en-GB" sz="4800"/>
              <a:t>Breast Cancer Awareness</a:t>
            </a:r>
            <a:endParaRPr sz="4800"/>
          </a:p>
        </p:txBody>
      </p:sp>
      <p:sp>
        <p:nvSpPr>
          <p:cNvPr id="732" name="Google Shape;732;g176981625c9_1_395"/>
          <p:cNvSpPr txBox="1">
            <a:spLocks noGrp="1"/>
          </p:cNvSpPr>
          <p:nvPr>
            <p:ph type="subTitle" idx="1"/>
          </p:nvPr>
        </p:nvSpPr>
        <p:spPr>
          <a:xfrm>
            <a:off x="2589213" y="4777379"/>
            <a:ext cx="8915400" cy="11262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000"/>
              <a:buNone/>
            </a:pPr>
            <a:r>
              <a:rPr lang="en-GB" sz="2000"/>
              <a:t>Ann Parkin</a:t>
            </a:r>
            <a:endParaRPr/>
          </a:p>
          <a:p>
            <a:pPr marL="0" lvl="0" indent="0" algn="ctr" rtl="0">
              <a:spcBef>
                <a:spcPts val="1000"/>
              </a:spcBef>
              <a:spcAft>
                <a:spcPts val="0"/>
              </a:spcAft>
              <a:buSzPts val="2000"/>
              <a:buNone/>
            </a:pPr>
            <a:r>
              <a:rPr lang="en-GB" sz="2000"/>
              <a:t>Macmillan Clinical Nurse Specialist in Breast</a:t>
            </a:r>
            <a:endParaRPr sz="2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176981625c9_1_400"/>
          <p:cNvSpPr txBox="1">
            <a:spLocks noGrp="1"/>
          </p:cNvSpPr>
          <p:nvPr>
            <p:ph type="title"/>
          </p:nvPr>
        </p:nvSpPr>
        <p:spPr>
          <a:xfrm>
            <a:off x="2592925" y="624110"/>
            <a:ext cx="8911800" cy="12810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262626"/>
              </a:buClr>
              <a:buSzPts val="3600"/>
              <a:buFont typeface="Century Gothic"/>
              <a:buNone/>
            </a:pPr>
            <a:r>
              <a:rPr lang="en-GB"/>
              <a:t>What is Breast Cancer</a:t>
            </a:r>
            <a:endParaRPr/>
          </a:p>
        </p:txBody>
      </p:sp>
      <p:sp>
        <p:nvSpPr>
          <p:cNvPr id="738" name="Google Shape;738;g176981625c9_1_400"/>
          <p:cNvSpPr txBox="1">
            <a:spLocks noGrp="1"/>
          </p:cNvSpPr>
          <p:nvPr>
            <p:ph type="body" idx="1"/>
          </p:nvPr>
        </p:nvSpPr>
        <p:spPr>
          <a:xfrm>
            <a:off x="2589212" y="2133600"/>
            <a:ext cx="8915400" cy="3777600"/>
          </a:xfrm>
          <a:prstGeom prst="rect">
            <a:avLst/>
          </a:prstGeom>
          <a:noFill/>
          <a:ln>
            <a:noFill/>
          </a:ln>
        </p:spPr>
        <p:txBody>
          <a:bodyPr spcFirstLastPara="1" wrap="square" lIns="91425" tIns="45700" rIns="91425" bIns="45700" anchor="t" anchorCtr="0">
            <a:normAutofit lnSpcReduction="20000"/>
          </a:bodyPr>
          <a:lstStyle/>
          <a:p>
            <a:pPr marL="342900" lvl="0" indent="-342900" algn="l" rtl="0">
              <a:spcBef>
                <a:spcPts val="0"/>
              </a:spcBef>
              <a:spcAft>
                <a:spcPts val="0"/>
              </a:spcAft>
              <a:buSzPts val="2800"/>
              <a:buChar char="🠶"/>
            </a:pPr>
            <a:r>
              <a:rPr lang="en-GB" sz="2800"/>
              <a:t>Cells in the breast tissue divide and grow out of control</a:t>
            </a:r>
            <a:endParaRPr/>
          </a:p>
          <a:p>
            <a:pPr marL="342900" lvl="0" indent="-342900" algn="l" rtl="0">
              <a:spcBef>
                <a:spcPts val="1000"/>
              </a:spcBef>
              <a:spcAft>
                <a:spcPts val="0"/>
              </a:spcAft>
              <a:buSzPts val="2800"/>
              <a:buChar char="🠶"/>
            </a:pPr>
            <a:r>
              <a:rPr lang="en-GB" sz="2800"/>
              <a:t>Most commonly starts in the ducts, can also start in the lobules. </a:t>
            </a:r>
            <a:endParaRPr/>
          </a:p>
          <a:p>
            <a:pPr marL="342900" lvl="0" indent="-342900" algn="l" rtl="0">
              <a:spcBef>
                <a:spcPts val="1000"/>
              </a:spcBef>
              <a:spcAft>
                <a:spcPts val="0"/>
              </a:spcAft>
              <a:buSzPts val="2800"/>
              <a:buChar char="🠶"/>
            </a:pPr>
            <a:r>
              <a:rPr lang="en-GB" sz="2800"/>
              <a:t>1 in 8 women will get Breast Cancer</a:t>
            </a:r>
            <a:endParaRPr/>
          </a:p>
          <a:p>
            <a:pPr marL="342900" lvl="0" indent="-342900" algn="l" rtl="0">
              <a:spcBef>
                <a:spcPts val="1000"/>
              </a:spcBef>
              <a:spcAft>
                <a:spcPts val="0"/>
              </a:spcAft>
              <a:buSzPts val="2800"/>
              <a:buChar char="🠶"/>
            </a:pPr>
            <a:r>
              <a:rPr lang="en-GB" sz="2800"/>
              <a:t>Risk factors, Family history, obesity, Alcohol</a:t>
            </a:r>
            <a:endParaRPr/>
          </a:p>
          <a:p>
            <a:pPr marL="342900" lvl="0" indent="-342900" algn="l" rtl="0">
              <a:spcBef>
                <a:spcPts val="1000"/>
              </a:spcBef>
              <a:spcAft>
                <a:spcPts val="0"/>
              </a:spcAft>
              <a:buSzPts val="2800"/>
              <a:buChar char="🠶"/>
            </a:pPr>
            <a:r>
              <a:rPr lang="en-GB" sz="2800"/>
              <a:t>Men can also get breast cancer</a:t>
            </a:r>
            <a:endParaRPr/>
          </a:p>
          <a:p>
            <a:pPr marL="342900" lvl="0" indent="-165100" algn="l" rtl="0">
              <a:spcBef>
                <a:spcPts val="1000"/>
              </a:spcBef>
              <a:spcAft>
                <a:spcPts val="0"/>
              </a:spcAft>
              <a:buSzPts val="2800"/>
              <a:buNone/>
            </a:pPr>
            <a:endParaRPr sz="2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g176981625c9_1_405"/>
          <p:cNvSpPr txBox="1">
            <a:spLocks noGrp="1"/>
          </p:cNvSpPr>
          <p:nvPr>
            <p:ph type="title"/>
          </p:nvPr>
        </p:nvSpPr>
        <p:spPr>
          <a:xfrm>
            <a:off x="2592925" y="624110"/>
            <a:ext cx="8911800" cy="12810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262626"/>
              </a:buClr>
              <a:buSzPts val="3600"/>
              <a:buFont typeface="Century Gothic"/>
              <a:buNone/>
            </a:pPr>
            <a:r>
              <a:rPr lang="en-GB"/>
              <a:t>Signs and Symptoms</a:t>
            </a:r>
            <a:endParaRPr/>
          </a:p>
        </p:txBody>
      </p:sp>
      <p:sp>
        <p:nvSpPr>
          <p:cNvPr id="744" name="Google Shape;744;g176981625c9_1_405"/>
          <p:cNvSpPr txBox="1">
            <a:spLocks noGrp="1"/>
          </p:cNvSpPr>
          <p:nvPr>
            <p:ph type="body" idx="1"/>
          </p:nvPr>
        </p:nvSpPr>
        <p:spPr>
          <a:xfrm>
            <a:off x="2589212" y="2133600"/>
            <a:ext cx="8915400" cy="37776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800"/>
              <a:buChar char="🠶"/>
            </a:pPr>
            <a:r>
              <a:rPr lang="en-GB"/>
              <a:t>A </a:t>
            </a:r>
            <a:r>
              <a:rPr lang="en-GB" b="1"/>
              <a:t>lump or swelling</a:t>
            </a:r>
            <a:r>
              <a:rPr lang="en-GB"/>
              <a:t> in the breast, upper chest or armpit</a:t>
            </a:r>
            <a:endParaRPr/>
          </a:p>
          <a:p>
            <a:pPr marL="342900" lvl="0" indent="-342900" algn="l" rtl="0">
              <a:spcBef>
                <a:spcPts val="1000"/>
              </a:spcBef>
              <a:spcAft>
                <a:spcPts val="0"/>
              </a:spcAft>
              <a:buSzPts val="1800"/>
              <a:buChar char="🠶"/>
            </a:pPr>
            <a:r>
              <a:rPr lang="en-GB"/>
              <a:t>A </a:t>
            </a:r>
            <a:r>
              <a:rPr lang="en-GB" b="1"/>
              <a:t>change to the skin</a:t>
            </a:r>
            <a:r>
              <a:rPr lang="en-GB"/>
              <a:t>, such as puckering or dimpling</a:t>
            </a:r>
            <a:endParaRPr/>
          </a:p>
          <a:p>
            <a:pPr marL="342900" lvl="0" indent="-342900" algn="l" rtl="0">
              <a:spcBef>
                <a:spcPts val="1000"/>
              </a:spcBef>
              <a:spcAft>
                <a:spcPts val="0"/>
              </a:spcAft>
              <a:buSzPts val="1800"/>
              <a:buChar char="🠶"/>
            </a:pPr>
            <a:r>
              <a:rPr lang="en-GB"/>
              <a:t>A </a:t>
            </a:r>
            <a:r>
              <a:rPr lang="en-GB" b="1"/>
              <a:t>change in the colour of the breast</a:t>
            </a:r>
            <a:r>
              <a:rPr lang="en-GB"/>
              <a:t> – the breast may look red or inflamed</a:t>
            </a:r>
            <a:endParaRPr/>
          </a:p>
          <a:p>
            <a:pPr marL="342900" lvl="0" indent="-342900" algn="l" rtl="0">
              <a:spcBef>
                <a:spcPts val="1000"/>
              </a:spcBef>
              <a:spcAft>
                <a:spcPts val="0"/>
              </a:spcAft>
              <a:buSzPts val="1800"/>
              <a:buChar char="🠶"/>
            </a:pPr>
            <a:r>
              <a:rPr lang="en-GB"/>
              <a:t>A </a:t>
            </a:r>
            <a:r>
              <a:rPr lang="en-GB" b="1"/>
              <a:t>nipple change</a:t>
            </a:r>
            <a:r>
              <a:rPr lang="en-GB"/>
              <a:t>, for example it has become pulled in (inverted)</a:t>
            </a:r>
            <a:endParaRPr/>
          </a:p>
          <a:p>
            <a:pPr marL="342900" lvl="0" indent="-342900" algn="l" rtl="0">
              <a:spcBef>
                <a:spcPts val="1000"/>
              </a:spcBef>
              <a:spcAft>
                <a:spcPts val="0"/>
              </a:spcAft>
              <a:buSzPts val="1800"/>
              <a:buChar char="🠶"/>
            </a:pPr>
            <a:r>
              <a:rPr lang="en-GB" b="1"/>
              <a:t>Rash or crusting</a:t>
            </a:r>
            <a:r>
              <a:rPr lang="en-GB"/>
              <a:t> around the nipple</a:t>
            </a:r>
            <a:endParaRPr/>
          </a:p>
          <a:p>
            <a:pPr marL="342900" lvl="0" indent="-342900" algn="l" rtl="0">
              <a:spcBef>
                <a:spcPts val="1000"/>
              </a:spcBef>
              <a:spcAft>
                <a:spcPts val="0"/>
              </a:spcAft>
              <a:buSzPts val="1800"/>
              <a:buChar char="🠶"/>
            </a:pPr>
            <a:r>
              <a:rPr lang="en-GB" b="1"/>
              <a:t>Unusual liquid</a:t>
            </a:r>
            <a:r>
              <a:rPr lang="en-GB"/>
              <a:t> (discharge) from either nipple</a:t>
            </a:r>
            <a:endParaRPr/>
          </a:p>
          <a:p>
            <a:pPr marL="342900" lvl="0" indent="-342900" algn="l" rtl="0">
              <a:spcBef>
                <a:spcPts val="1000"/>
              </a:spcBef>
              <a:spcAft>
                <a:spcPts val="0"/>
              </a:spcAft>
              <a:buSzPts val="1800"/>
              <a:buChar char="🠶"/>
            </a:pPr>
            <a:r>
              <a:rPr lang="en-GB" b="1"/>
              <a:t>Changes in size or shape</a:t>
            </a:r>
            <a:r>
              <a:rPr lang="en-GB"/>
              <a:t> of the breast</a:t>
            </a:r>
            <a:endParaRPr/>
          </a:p>
          <a:p>
            <a:pPr marL="342900" lvl="0" indent="-228600" algn="l" rtl="0">
              <a:spcBef>
                <a:spcPts val="1000"/>
              </a:spcBef>
              <a:spcAft>
                <a:spcPts val="0"/>
              </a:spcAft>
              <a:buSzPts val="1800"/>
              <a:buNone/>
            </a:pPr>
            <a:endParaRPr/>
          </a:p>
          <a:p>
            <a:pPr marL="342900" lvl="0" indent="-342900" algn="l" rtl="0">
              <a:spcBef>
                <a:spcPts val="1000"/>
              </a:spcBef>
              <a:spcAft>
                <a:spcPts val="0"/>
              </a:spcAft>
              <a:buSzPts val="1800"/>
              <a:buChar char="🠶"/>
            </a:pPr>
            <a:r>
              <a:rPr lang="en-GB"/>
              <a:t>Screening for breast cancer 3 yearly 47 – 73 yrs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g176981625c9_1_410"/>
          <p:cNvSpPr txBox="1">
            <a:spLocks noGrp="1"/>
          </p:cNvSpPr>
          <p:nvPr>
            <p:ph type="title"/>
          </p:nvPr>
        </p:nvSpPr>
        <p:spPr>
          <a:xfrm>
            <a:off x="2592925" y="624110"/>
            <a:ext cx="8911800" cy="12810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262626"/>
              </a:buClr>
              <a:buSzPts val="3600"/>
              <a:buFont typeface="Century Gothic"/>
              <a:buNone/>
            </a:pPr>
            <a:r>
              <a:rPr lang="en-GB"/>
              <a:t>Treatments</a:t>
            </a:r>
            <a:endParaRPr/>
          </a:p>
        </p:txBody>
      </p:sp>
      <p:sp>
        <p:nvSpPr>
          <p:cNvPr id="750" name="Google Shape;750;g176981625c9_1_410"/>
          <p:cNvSpPr txBox="1">
            <a:spLocks noGrp="1"/>
          </p:cNvSpPr>
          <p:nvPr>
            <p:ph type="body" idx="1"/>
          </p:nvPr>
        </p:nvSpPr>
        <p:spPr>
          <a:xfrm>
            <a:off x="2589212" y="2133600"/>
            <a:ext cx="8915400" cy="37776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800"/>
              <a:buChar char="🠶"/>
            </a:pPr>
            <a:r>
              <a:rPr lang="en-GB"/>
              <a:t>Surgery. Lumpectomy/Mastectomy +/- reconstruction</a:t>
            </a:r>
            <a:endParaRPr/>
          </a:p>
          <a:p>
            <a:pPr marL="342900" lvl="0" indent="-342900" algn="l" rtl="0">
              <a:spcBef>
                <a:spcPts val="1000"/>
              </a:spcBef>
              <a:spcAft>
                <a:spcPts val="0"/>
              </a:spcAft>
              <a:buSzPts val="1800"/>
              <a:buChar char="🠶"/>
            </a:pPr>
            <a:r>
              <a:rPr lang="en-GB"/>
              <a:t>Chemotherapy</a:t>
            </a:r>
            <a:endParaRPr/>
          </a:p>
          <a:p>
            <a:pPr marL="342900" lvl="0" indent="-342900" algn="l" rtl="0">
              <a:spcBef>
                <a:spcPts val="1000"/>
              </a:spcBef>
              <a:spcAft>
                <a:spcPts val="0"/>
              </a:spcAft>
              <a:buSzPts val="1800"/>
              <a:buChar char="🠶"/>
            </a:pPr>
            <a:r>
              <a:rPr lang="en-GB"/>
              <a:t>Radiotherapy</a:t>
            </a:r>
            <a:endParaRPr/>
          </a:p>
          <a:p>
            <a:pPr marL="342900" lvl="0" indent="-342900" algn="l" rtl="0">
              <a:spcBef>
                <a:spcPts val="1000"/>
              </a:spcBef>
              <a:spcAft>
                <a:spcPts val="0"/>
              </a:spcAft>
              <a:buSzPts val="1800"/>
              <a:buChar char="🠶"/>
            </a:pPr>
            <a:r>
              <a:rPr lang="en-GB"/>
              <a:t>Hormone therapy</a:t>
            </a:r>
            <a:endParaRPr/>
          </a:p>
          <a:p>
            <a:pPr marL="342900" lvl="0" indent="-342900" algn="l" rtl="0">
              <a:spcBef>
                <a:spcPts val="1000"/>
              </a:spcBef>
              <a:spcAft>
                <a:spcPts val="0"/>
              </a:spcAft>
              <a:buSzPts val="1800"/>
              <a:buChar char="🠶"/>
            </a:pPr>
            <a:r>
              <a:rPr lang="en-GB"/>
              <a:t>Herceptin</a:t>
            </a:r>
            <a:endParaRPr/>
          </a:p>
          <a:p>
            <a:pPr marL="342900" lvl="0" indent="-228600" algn="l" rtl="0">
              <a:spcBef>
                <a:spcPts val="1000"/>
              </a:spcBef>
              <a:spcAft>
                <a:spcPts val="0"/>
              </a:spcAft>
              <a:buSzPts val="1800"/>
              <a:buNone/>
            </a:pPr>
            <a:endParaRPr/>
          </a:p>
          <a:p>
            <a:pPr marL="342900" lvl="0" indent="-342900" algn="l" rtl="0">
              <a:spcBef>
                <a:spcPts val="1000"/>
              </a:spcBef>
              <a:spcAft>
                <a:spcPts val="0"/>
              </a:spcAft>
              <a:buSzPts val="1800"/>
              <a:buChar char="🠶"/>
            </a:pPr>
            <a:r>
              <a:rPr lang="en-GB"/>
              <a:t>Can take from only a few months to over a year</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g176981625c9_1_415"/>
          <p:cNvSpPr txBox="1">
            <a:spLocks noGrp="1"/>
          </p:cNvSpPr>
          <p:nvPr>
            <p:ph type="title"/>
          </p:nvPr>
        </p:nvSpPr>
        <p:spPr>
          <a:xfrm>
            <a:off x="2592925" y="624110"/>
            <a:ext cx="8911800" cy="12810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262626"/>
              </a:buClr>
              <a:buSzPts val="3600"/>
              <a:buFont typeface="Century Gothic"/>
              <a:buNone/>
            </a:pPr>
            <a:r>
              <a:rPr lang="en-GB"/>
              <a:t>Side effects</a:t>
            </a:r>
            <a:endParaRPr/>
          </a:p>
        </p:txBody>
      </p:sp>
      <p:sp>
        <p:nvSpPr>
          <p:cNvPr id="756" name="Google Shape;756;g176981625c9_1_415"/>
          <p:cNvSpPr txBox="1">
            <a:spLocks noGrp="1"/>
          </p:cNvSpPr>
          <p:nvPr>
            <p:ph type="body" idx="1"/>
          </p:nvPr>
        </p:nvSpPr>
        <p:spPr>
          <a:xfrm>
            <a:off x="2589212" y="2133600"/>
            <a:ext cx="8915400" cy="3777600"/>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SzPts val="1800"/>
              <a:buChar char="🠶"/>
            </a:pPr>
            <a:r>
              <a:rPr lang="en-GB"/>
              <a:t>Physical  (fatigue)</a:t>
            </a:r>
            <a:endParaRPr/>
          </a:p>
          <a:p>
            <a:pPr marL="342900" lvl="0" indent="-228600" algn="l" rtl="0">
              <a:spcBef>
                <a:spcPts val="1000"/>
              </a:spcBef>
              <a:spcAft>
                <a:spcPts val="0"/>
              </a:spcAft>
              <a:buSzPts val="1800"/>
              <a:buNone/>
            </a:pPr>
            <a:endParaRPr/>
          </a:p>
          <a:p>
            <a:pPr marL="342900" lvl="0" indent="-342900" algn="l" rtl="0">
              <a:spcBef>
                <a:spcPts val="1000"/>
              </a:spcBef>
              <a:spcAft>
                <a:spcPts val="0"/>
              </a:spcAft>
              <a:buSzPts val="1800"/>
              <a:buChar char="🠶"/>
            </a:pPr>
            <a:r>
              <a:rPr lang="en-GB"/>
              <a:t>Practical   (work, finance, children)</a:t>
            </a:r>
            <a:endParaRPr/>
          </a:p>
          <a:p>
            <a:pPr marL="342900" lvl="0" indent="-228600" algn="l" rtl="0">
              <a:spcBef>
                <a:spcPts val="1000"/>
              </a:spcBef>
              <a:spcAft>
                <a:spcPts val="0"/>
              </a:spcAft>
              <a:buSzPts val="1800"/>
              <a:buNone/>
            </a:pPr>
            <a:endParaRPr/>
          </a:p>
          <a:p>
            <a:pPr marL="342900" lvl="0" indent="-342900" algn="l" rtl="0">
              <a:spcBef>
                <a:spcPts val="1000"/>
              </a:spcBef>
              <a:spcAft>
                <a:spcPts val="0"/>
              </a:spcAft>
              <a:buSzPts val="1800"/>
              <a:buChar char="🠶"/>
            </a:pPr>
            <a:r>
              <a:rPr lang="en-GB"/>
              <a:t>Psychological   ( body image, hair loss )</a:t>
            </a:r>
            <a:endParaRPr/>
          </a:p>
          <a:p>
            <a:pPr marL="342900" lvl="0" indent="-228600" algn="l" rtl="0">
              <a:spcBef>
                <a:spcPts val="1000"/>
              </a:spcBef>
              <a:spcAft>
                <a:spcPts val="0"/>
              </a:spcAft>
              <a:buSzPts val="1800"/>
              <a:buNone/>
            </a:pPr>
            <a:endParaRPr/>
          </a:p>
          <a:p>
            <a:pPr marL="342900" lvl="0" indent="-342900" algn="l" rtl="0">
              <a:spcBef>
                <a:spcPts val="1000"/>
              </a:spcBef>
              <a:spcAft>
                <a:spcPts val="0"/>
              </a:spcAft>
              <a:buSzPts val="1800"/>
              <a:buChar char="🠶"/>
            </a:pPr>
            <a:r>
              <a:rPr lang="en-GB"/>
              <a:t>Emotional  ( dealing with a cancer diagnosis)</a:t>
            </a:r>
            <a:endParaRPr/>
          </a:p>
          <a:p>
            <a:pPr marL="342900" lvl="0" indent="-228600" algn="l" rtl="0">
              <a:spcBef>
                <a:spcPts val="1000"/>
              </a:spcBef>
              <a:spcAft>
                <a:spcPts val="0"/>
              </a:spcAft>
              <a:buSzPts val="1800"/>
              <a:buNone/>
            </a:pPr>
            <a:endParaRPr/>
          </a:p>
          <a:p>
            <a:pPr marL="342900" lvl="0" indent="-342900" algn="l" rtl="0">
              <a:spcBef>
                <a:spcPts val="1000"/>
              </a:spcBef>
              <a:spcAft>
                <a:spcPts val="0"/>
              </a:spcAft>
              <a:buSzPts val="1800"/>
              <a:buChar char="🠶"/>
            </a:pPr>
            <a:r>
              <a:rPr lang="en-GB"/>
              <a:t>Spiritual  </a:t>
            </a:r>
            <a:endParaRPr/>
          </a:p>
          <a:p>
            <a:pPr marL="342900" lvl="0" indent="-228600" algn="l" rtl="0">
              <a:spcBef>
                <a:spcPts val="1000"/>
              </a:spcBef>
              <a:spcAft>
                <a:spcPts val="0"/>
              </a:spcAft>
              <a:buSzPts val="1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141c568e6fd_0_400"/>
          <p:cNvSpPr txBox="1">
            <a:spLocks noGrp="1"/>
          </p:cNvSpPr>
          <p:nvPr>
            <p:ph type="title"/>
          </p:nvPr>
        </p:nvSpPr>
        <p:spPr>
          <a:xfrm>
            <a:off x="2592925" y="624110"/>
            <a:ext cx="8911800" cy="128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485" name="Google Shape;485;g141c568e6fd_0_400"/>
          <p:cNvSpPr txBox="1">
            <a:spLocks noGrp="1"/>
          </p:cNvSpPr>
          <p:nvPr>
            <p:ph type="body" idx="1"/>
          </p:nvPr>
        </p:nvSpPr>
        <p:spPr>
          <a:xfrm>
            <a:off x="2589212" y="2133600"/>
            <a:ext cx="8915400" cy="3777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486" name="Google Shape;486;g141c568e6fd_0_400"/>
          <p:cNvPicPr preferRelativeResize="0"/>
          <p:nvPr/>
        </p:nvPicPr>
        <p:blipFill rotWithShape="1">
          <a:blip r:embed="rId3">
            <a:alphaModFix/>
          </a:blip>
          <a:srcRect/>
          <a:stretch/>
        </p:blipFill>
        <p:spPr>
          <a:xfrm>
            <a:off x="-142875" y="-80362"/>
            <a:ext cx="12477752" cy="70187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g176981625c9_1_420"/>
          <p:cNvSpPr txBox="1">
            <a:spLocks noGrp="1"/>
          </p:cNvSpPr>
          <p:nvPr>
            <p:ph type="title"/>
          </p:nvPr>
        </p:nvSpPr>
        <p:spPr>
          <a:xfrm>
            <a:off x="2592925" y="624110"/>
            <a:ext cx="8911800" cy="12810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262626"/>
              </a:buClr>
              <a:buSzPts val="3600"/>
              <a:buFont typeface="Century Gothic"/>
              <a:buNone/>
            </a:pPr>
            <a:r>
              <a:rPr lang="en-GB"/>
              <a:t>Support</a:t>
            </a:r>
            <a:endParaRPr/>
          </a:p>
        </p:txBody>
      </p:sp>
      <p:sp>
        <p:nvSpPr>
          <p:cNvPr id="762" name="Google Shape;762;g176981625c9_1_420"/>
          <p:cNvSpPr txBox="1">
            <a:spLocks noGrp="1"/>
          </p:cNvSpPr>
          <p:nvPr>
            <p:ph type="body" idx="1"/>
          </p:nvPr>
        </p:nvSpPr>
        <p:spPr>
          <a:xfrm>
            <a:off x="2589212" y="2133600"/>
            <a:ext cx="8915400" cy="3777600"/>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SzPts val="1800"/>
              <a:buChar char="🠶"/>
            </a:pPr>
            <a:r>
              <a:rPr lang="en-GB"/>
              <a:t>Family and friends</a:t>
            </a:r>
            <a:endParaRPr/>
          </a:p>
          <a:p>
            <a:pPr marL="342900" lvl="0" indent="-342900" algn="l" rtl="0">
              <a:spcBef>
                <a:spcPts val="1000"/>
              </a:spcBef>
              <a:spcAft>
                <a:spcPts val="0"/>
              </a:spcAft>
              <a:buSzPts val="1800"/>
              <a:buChar char="🠶"/>
            </a:pPr>
            <a:r>
              <a:rPr lang="en-GB"/>
              <a:t>Macmillan advocacy service</a:t>
            </a:r>
            <a:endParaRPr/>
          </a:p>
          <a:p>
            <a:pPr marL="342900" lvl="0" indent="-342900" algn="l" rtl="0">
              <a:spcBef>
                <a:spcPts val="1000"/>
              </a:spcBef>
              <a:spcAft>
                <a:spcPts val="0"/>
              </a:spcAft>
              <a:buSzPts val="1800"/>
              <a:buChar char="🠶"/>
            </a:pPr>
            <a:r>
              <a:rPr lang="en-GB"/>
              <a:t>Macmillan welfare rights</a:t>
            </a:r>
            <a:endParaRPr/>
          </a:p>
          <a:p>
            <a:pPr marL="342900" lvl="0" indent="-342900" algn="l" rtl="0">
              <a:spcBef>
                <a:spcPts val="1000"/>
              </a:spcBef>
              <a:spcAft>
                <a:spcPts val="0"/>
              </a:spcAft>
              <a:buSzPts val="1800"/>
              <a:buChar char="🠶"/>
            </a:pPr>
            <a:r>
              <a:rPr lang="en-GB"/>
              <a:t>Transport – Firefly, WPCC  charity bus</a:t>
            </a:r>
            <a:endParaRPr/>
          </a:p>
          <a:p>
            <a:pPr marL="342900" lvl="0" indent="-342900" algn="l" rtl="0">
              <a:spcBef>
                <a:spcPts val="1000"/>
              </a:spcBef>
              <a:spcAft>
                <a:spcPts val="0"/>
              </a:spcAft>
              <a:buSzPts val="1800"/>
              <a:buChar char="🠶"/>
            </a:pPr>
            <a:r>
              <a:rPr lang="en-GB"/>
              <a:t>Improving access to psychological therapies. </a:t>
            </a:r>
            <a:endParaRPr/>
          </a:p>
          <a:p>
            <a:pPr marL="342900" lvl="0" indent="-342900" algn="l" rtl="0">
              <a:spcBef>
                <a:spcPts val="1000"/>
              </a:spcBef>
              <a:spcAft>
                <a:spcPts val="0"/>
              </a:spcAft>
              <a:buSzPts val="1800"/>
              <a:buChar char="🠶"/>
            </a:pPr>
            <a:r>
              <a:rPr lang="en-GB"/>
              <a:t>Clinical psychologist</a:t>
            </a:r>
            <a:endParaRPr/>
          </a:p>
          <a:p>
            <a:pPr marL="342900" lvl="0" indent="-342900" algn="l" rtl="0">
              <a:spcBef>
                <a:spcPts val="1000"/>
              </a:spcBef>
              <a:spcAft>
                <a:spcPts val="0"/>
              </a:spcAft>
              <a:buSzPts val="1800"/>
              <a:buChar char="🠶"/>
            </a:pPr>
            <a:r>
              <a:rPr lang="en-GB"/>
              <a:t>Rotherham cancer care centre ( complimentary therapies)</a:t>
            </a:r>
            <a:endParaRPr/>
          </a:p>
          <a:p>
            <a:pPr marL="342900" lvl="0" indent="-228600" algn="l" rtl="0">
              <a:spcBef>
                <a:spcPts val="1000"/>
              </a:spcBef>
              <a:spcAft>
                <a:spcPts val="0"/>
              </a:spcAft>
              <a:buSzPts val="1800"/>
              <a:buNone/>
            </a:pPr>
            <a:endParaRPr/>
          </a:p>
          <a:p>
            <a:pPr marL="0" lvl="0" indent="0" algn="l" rtl="0">
              <a:spcBef>
                <a:spcPts val="1000"/>
              </a:spcBef>
              <a:spcAft>
                <a:spcPts val="0"/>
              </a:spcAft>
              <a:buSzPts val="1800"/>
              <a:buNone/>
            </a:pPr>
            <a:endParaRPr/>
          </a:p>
          <a:p>
            <a:pPr marL="342900" lvl="0" indent="-228600" algn="l" rtl="0">
              <a:spcBef>
                <a:spcPts val="1000"/>
              </a:spcBef>
              <a:spcAft>
                <a:spcPts val="0"/>
              </a:spcAft>
              <a:buSzPts val="1800"/>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176981625c9_1_425"/>
          <p:cNvSpPr txBox="1">
            <a:spLocks noGrp="1"/>
          </p:cNvSpPr>
          <p:nvPr>
            <p:ph type="title"/>
          </p:nvPr>
        </p:nvSpPr>
        <p:spPr>
          <a:xfrm>
            <a:off x="2592925" y="624110"/>
            <a:ext cx="8911800" cy="12810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262626"/>
              </a:buClr>
              <a:buSzPts val="3600"/>
              <a:buFont typeface="Century Gothic"/>
              <a:buNone/>
            </a:pPr>
            <a:r>
              <a:rPr lang="en-GB"/>
              <a:t>Any questions?</a:t>
            </a:r>
            <a:endParaRPr/>
          </a:p>
        </p:txBody>
      </p:sp>
      <p:sp>
        <p:nvSpPr>
          <p:cNvPr id="768" name="Google Shape;768;g176981625c9_1_425"/>
          <p:cNvSpPr txBox="1">
            <a:spLocks noGrp="1"/>
          </p:cNvSpPr>
          <p:nvPr>
            <p:ph type="body" idx="1"/>
          </p:nvPr>
        </p:nvSpPr>
        <p:spPr>
          <a:xfrm>
            <a:off x="2589212" y="2133600"/>
            <a:ext cx="8915400" cy="3777600"/>
          </a:xfrm>
          <a:prstGeom prst="rect">
            <a:avLst/>
          </a:prstGeom>
          <a:noFill/>
          <a:ln>
            <a:noFill/>
          </a:ln>
        </p:spPr>
        <p:txBody>
          <a:bodyPr spcFirstLastPara="1" wrap="square" lIns="91425" tIns="45700" rIns="91425" bIns="45700" anchor="t" anchorCtr="0">
            <a:normAutofit/>
          </a:bodyPr>
          <a:lstStyle/>
          <a:p>
            <a:pPr marL="342900" lvl="0" indent="-228600" algn="ctr" rtl="0">
              <a:spcBef>
                <a:spcPts val="0"/>
              </a:spcBef>
              <a:spcAft>
                <a:spcPts val="0"/>
              </a:spcAft>
              <a:buSzPts val="1800"/>
              <a:buNone/>
            </a:pPr>
            <a:endParaRPr/>
          </a:p>
          <a:p>
            <a:pPr marL="342900" lvl="0" indent="-228600" algn="ctr" rtl="0">
              <a:spcBef>
                <a:spcPts val="1000"/>
              </a:spcBef>
              <a:spcAft>
                <a:spcPts val="0"/>
              </a:spcAft>
              <a:buSzPts val="1800"/>
              <a:buNone/>
            </a:pPr>
            <a:endParaRPr/>
          </a:p>
          <a:p>
            <a:pPr marL="0" lvl="0" indent="0" algn="ctr" rtl="0">
              <a:spcBef>
                <a:spcPts val="1000"/>
              </a:spcBef>
              <a:spcAft>
                <a:spcPts val="0"/>
              </a:spcAft>
              <a:buSzPts val="6000"/>
              <a:buNone/>
            </a:pPr>
            <a:endParaRPr sz="6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g176981625c9_1_191"/>
          <p:cNvPicPr preferRelativeResize="0"/>
          <p:nvPr/>
        </p:nvPicPr>
        <p:blipFill>
          <a:blip r:embed="rId3">
            <a:alphaModFix/>
          </a:blip>
          <a:stretch>
            <a:fillRect/>
          </a:stretch>
        </p:blipFill>
        <p:spPr>
          <a:xfrm>
            <a:off x="2695575" y="338125"/>
            <a:ext cx="5362575" cy="2828800"/>
          </a:xfrm>
          <a:prstGeom prst="rect">
            <a:avLst/>
          </a:prstGeom>
          <a:noFill/>
          <a:ln>
            <a:noFill/>
          </a:ln>
        </p:spPr>
      </p:pic>
      <p:sp>
        <p:nvSpPr>
          <p:cNvPr id="774" name="Google Shape;774;g176981625c9_1_191"/>
          <p:cNvSpPr txBox="1"/>
          <p:nvPr/>
        </p:nvSpPr>
        <p:spPr>
          <a:xfrm>
            <a:off x="1357300" y="3500450"/>
            <a:ext cx="7915200" cy="195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p>
          <a:p>
            <a:pPr marL="139700" lvl="0" indent="0" algn="l" rtl="0">
              <a:lnSpc>
                <a:spcPct val="115000"/>
              </a:lnSpc>
              <a:spcBef>
                <a:spcPts val="0"/>
              </a:spcBef>
              <a:spcAft>
                <a:spcPts val="0"/>
              </a:spcAft>
              <a:buNone/>
            </a:pPr>
            <a:r>
              <a:rPr lang="en-GB" sz="1700" u="sng">
                <a:solidFill>
                  <a:srgbClr val="0563C1"/>
                </a:solidFill>
                <a:highlight>
                  <a:srgbClr val="FFFFFF"/>
                </a:highligh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Know your breasts: Full guide</a:t>
            </a:r>
            <a:endParaRPr sz="1700" u="sng">
              <a:solidFill>
                <a:srgbClr val="0563C1"/>
              </a:solidFill>
              <a:highlight>
                <a:srgbClr val="FFFFFF"/>
              </a:highlight>
            </a:endParaRPr>
          </a:p>
          <a:p>
            <a:pPr marL="139700" lvl="0" indent="0" algn="l" rtl="0">
              <a:lnSpc>
                <a:spcPct val="115000"/>
              </a:lnSpc>
              <a:spcBef>
                <a:spcPts val="0"/>
              </a:spcBef>
              <a:spcAft>
                <a:spcPts val="0"/>
              </a:spcAft>
              <a:buNone/>
            </a:pPr>
            <a:r>
              <a:rPr lang="en-GB" sz="1700" u="sng">
                <a:solidFill>
                  <a:srgbClr val="0563C1"/>
                </a:solidFill>
                <a:highlight>
                  <a:srgbClr val="FFFFFF"/>
                </a:highlight>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Know your breasts: Quick guide</a:t>
            </a:r>
            <a:r>
              <a:rPr lang="en-GB" sz="1700">
                <a:solidFill>
                  <a:srgbClr val="222222"/>
                </a:solidFill>
                <a:highlight>
                  <a:srgbClr val="FFFFFF"/>
                </a:highlight>
              </a:rPr>
              <a:t> – this </a:t>
            </a:r>
            <a:r>
              <a:rPr lang="en-GB" sz="1700">
                <a:solidFill>
                  <a:srgbClr val="111111"/>
                </a:solidFill>
                <a:highlight>
                  <a:srgbClr val="FFFFFF"/>
                </a:highlight>
              </a:rPr>
              <a:t>guide is available in </a:t>
            </a:r>
            <a:r>
              <a:rPr lang="en-GB" sz="1700" u="sng">
                <a:solidFill>
                  <a:srgbClr val="0563C1"/>
                </a:solidFill>
                <a:highlight>
                  <a:srgbClr val="FFFFFF"/>
                </a:highlight>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11 languages</a:t>
            </a:r>
            <a:endParaRPr sz="1700" u="sng">
              <a:solidFill>
                <a:srgbClr val="0563C1"/>
              </a:solidFill>
              <a:highlight>
                <a:srgbClr val="FFFFFF"/>
              </a:highlight>
            </a:endParaRPr>
          </a:p>
          <a:p>
            <a:pPr marL="139700" lvl="0" indent="0" algn="l" rtl="0">
              <a:lnSpc>
                <a:spcPct val="115000"/>
              </a:lnSpc>
              <a:spcBef>
                <a:spcPts val="0"/>
              </a:spcBef>
              <a:spcAft>
                <a:spcPts val="0"/>
              </a:spcAft>
              <a:buNone/>
            </a:pPr>
            <a:r>
              <a:rPr lang="en-GB" sz="1700" u="sng">
                <a:solidFill>
                  <a:srgbClr val="0563C1"/>
                </a:solidFill>
                <a:highlight>
                  <a:srgbClr val="FFFFFF"/>
                </a:highlight>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Reducing your risk of breast cancer</a:t>
            </a:r>
            <a:endParaRPr sz="1700" u="sng">
              <a:solidFill>
                <a:srgbClr val="0563C1"/>
              </a:solidFill>
              <a:highlight>
                <a:srgbClr val="FFFFFF"/>
              </a:highlight>
            </a:endParaRPr>
          </a:p>
          <a:p>
            <a:pPr marL="139700" lvl="0" indent="0" algn="l" rtl="0">
              <a:lnSpc>
                <a:spcPct val="115000"/>
              </a:lnSpc>
              <a:spcBef>
                <a:spcPts val="0"/>
              </a:spcBef>
              <a:spcAft>
                <a:spcPts val="0"/>
              </a:spcAft>
              <a:buNone/>
            </a:pPr>
            <a:r>
              <a:rPr lang="en-GB" sz="1700">
                <a:solidFill>
                  <a:srgbClr val="222222"/>
                </a:solidFill>
                <a:highlight>
                  <a:srgbClr val="FFFFFF"/>
                </a:highlight>
              </a:rPr>
              <a:t>Our </a:t>
            </a:r>
            <a:r>
              <a:rPr lang="en-GB" sz="1700" u="sng">
                <a:solidFill>
                  <a:srgbClr val="0563C1"/>
                </a:solidFill>
                <a:highlight>
                  <a:srgbClr val="FFFFFF"/>
                </a:highlight>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Touch Look Check Campaign (TLC)</a:t>
            </a:r>
            <a:r>
              <a:rPr lang="en-GB" sz="1700">
                <a:solidFill>
                  <a:srgbClr val="222222"/>
                </a:solidFill>
                <a:highlight>
                  <a:srgbClr val="FFFFFF"/>
                </a:highlight>
              </a:rPr>
              <a:t>, </a:t>
            </a:r>
            <a:r>
              <a:rPr lang="en-GB" sz="1700" u="sng">
                <a:solidFill>
                  <a:srgbClr val="0563C1"/>
                </a:solidFill>
                <a:highlight>
                  <a:srgbClr val="FFFFFF"/>
                </a:highlight>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infographic</a:t>
            </a:r>
            <a:r>
              <a:rPr lang="en-GB" sz="1700">
                <a:solidFill>
                  <a:srgbClr val="222222"/>
                </a:solidFill>
                <a:highlight>
                  <a:srgbClr val="FFFFFF"/>
                </a:highlight>
              </a:rPr>
              <a:t> (in five different skin tones), summary </a:t>
            </a:r>
            <a:r>
              <a:rPr lang="en-GB" sz="1700" u="sng">
                <a:solidFill>
                  <a:srgbClr val="0563C1"/>
                </a:solidFill>
                <a:highlight>
                  <a:srgbClr val="FFFFFF"/>
                </a:highlight>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postcard</a:t>
            </a:r>
            <a:r>
              <a:rPr lang="en-GB" sz="1700">
                <a:solidFill>
                  <a:srgbClr val="222222"/>
                </a:solidFill>
                <a:highlight>
                  <a:srgbClr val="FFFFFF"/>
                </a:highlight>
              </a:rPr>
              <a:t> and </a:t>
            </a:r>
            <a:r>
              <a:rPr lang="en-GB" sz="1700" u="sng">
                <a:solidFill>
                  <a:srgbClr val="0563C1"/>
                </a:solidFill>
                <a:highlight>
                  <a:srgbClr val="FFFFFF"/>
                </a:highlight>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short animation</a:t>
            </a:r>
            <a:endParaRPr sz="1700" u="sng">
              <a:solidFill>
                <a:srgbClr val="0563C1"/>
              </a:solidFill>
              <a:highlight>
                <a:srgbClr val="FFFFFF"/>
              </a:high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g141f3cc42d8_0_116"/>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rmAutofit fontScale="90000"/>
          </a:bodyPr>
          <a:lstStyle/>
          <a:p>
            <a:pPr marL="0" lvl="0" indent="0" algn="ctr" rtl="0">
              <a:lnSpc>
                <a:spcPct val="100000"/>
              </a:lnSpc>
              <a:spcBef>
                <a:spcPts val="0"/>
              </a:spcBef>
              <a:spcAft>
                <a:spcPts val="0"/>
              </a:spcAft>
              <a:buSzPct val="110416"/>
              <a:buNone/>
            </a:pPr>
            <a:r>
              <a:rPr lang="en-GB">
                <a:solidFill>
                  <a:srgbClr val="004B88"/>
                </a:solidFill>
              </a:rPr>
              <a:t>Feedback survey:</a:t>
            </a:r>
            <a:endParaRPr>
              <a:solidFill>
                <a:srgbClr val="004B88"/>
              </a:solidFill>
            </a:endParaRPr>
          </a:p>
        </p:txBody>
      </p:sp>
      <p:sp>
        <p:nvSpPr>
          <p:cNvPr id="780" name="Google Shape;780;g141f3cc42d8_0_116"/>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0"/>
              </a:spcAft>
              <a:buSzPts val="2400"/>
              <a:buNone/>
            </a:pPr>
            <a:r>
              <a:rPr lang="en-GB">
                <a:solidFill>
                  <a:srgbClr val="004B88"/>
                </a:solidFill>
              </a:rPr>
              <a:t>We would really appreciate some feedback from these ‘Let’s Talk’ sessions, so we can constantly improve.</a:t>
            </a:r>
            <a:endParaRPr>
              <a:solidFill>
                <a:srgbClr val="004B88"/>
              </a:solidFill>
            </a:endParaRPr>
          </a:p>
          <a:p>
            <a:pPr marL="0" lvl="0" indent="0" algn="l" rtl="0">
              <a:lnSpc>
                <a:spcPct val="115000"/>
              </a:lnSpc>
              <a:spcBef>
                <a:spcPts val="0"/>
              </a:spcBef>
              <a:spcAft>
                <a:spcPts val="0"/>
              </a:spcAft>
              <a:buSzPts val="2400"/>
              <a:buNone/>
            </a:pPr>
            <a:endParaRPr>
              <a:solidFill>
                <a:srgbClr val="004B88"/>
              </a:solidFill>
            </a:endParaRPr>
          </a:p>
          <a:p>
            <a:pPr marL="0" lvl="0" indent="0" algn="l" rtl="0">
              <a:lnSpc>
                <a:spcPct val="115000"/>
              </a:lnSpc>
              <a:spcBef>
                <a:spcPts val="0"/>
              </a:spcBef>
              <a:spcAft>
                <a:spcPts val="0"/>
              </a:spcAft>
              <a:buSzPts val="2400"/>
              <a:buNone/>
            </a:pPr>
            <a:r>
              <a:rPr lang="en-GB">
                <a:solidFill>
                  <a:srgbClr val="004B88"/>
                </a:solidFill>
              </a:rPr>
              <a:t>Please take 5 minutes to fill out this short survey. All feedback will be anonymous. Thank you.</a:t>
            </a:r>
            <a:endParaRPr>
              <a:solidFill>
                <a:srgbClr val="004B88"/>
              </a:solidFill>
            </a:endParaRPr>
          </a:p>
          <a:p>
            <a:pPr marL="0" lvl="0" indent="0" algn="l" rtl="0">
              <a:lnSpc>
                <a:spcPct val="115000"/>
              </a:lnSpc>
              <a:spcBef>
                <a:spcPts val="0"/>
              </a:spcBef>
              <a:spcAft>
                <a:spcPts val="0"/>
              </a:spcAft>
              <a:buSzPts val="2400"/>
              <a:buNone/>
            </a:pPr>
            <a:endParaRPr>
              <a:solidFill>
                <a:srgbClr val="004B88"/>
              </a:solidFill>
            </a:endParaRPr>
          </a:p>
          <a:p>
            <a:pPr marL="0" lvl="0" indent="0" algn="l" rtl="0">
              <a:lnSpc>
                <a:spcPct val="115000"/>
              </a:lnSpc>
              <a:spcBef>
                <a:spcPts val="0"/>
              </a:spcBef>
              <a:spcAft>
                <a:spcPts val="0"/>
              </a:spcAft>
              <a:buSzPts val="2400"/>
              <a:buNone/>
            </a:pPr>
            <a:r>
              <a:rPr lang="en-GB" sz="2300" b="1" u="sng">
                <a:solidFill>
                  <a:srgbClr val="004B88"/>
                </a:solidFill>
              </a:rPr>
              <a:t>Survey link:</a:t>
            </a:r>
            <a:endParaRPr sz="2300" b="1" u="sng">
              <a:solidFill>
                <a:srgbClr val="004B88"/>
              </a:solidFill>
            </a:endParaRPr>
          </a:p>
          <a:p>
            <a:pPr marL="0" lvl="0" indent="0" algn="l" rtl="0">
              <a:lnSpc>
                <a:spcPct val="115000"/>
              </a:lnSpc>
              <a:spcBef>
                <a:spcPts val="0"/>
              </a:spcBef>
              <a:spcAft>
                <a:spcPts val="0"/>
              </a:spcAft>
              <a:buSzPts val="2400"/>
              <a:buNone/>
            </a:pPr>
            <a:endParaRPr/>
          </a:p>
          <a:p>
            <a:pPr marL="0" lvl="0" indent="0" algn="l" rtl="0">
              <a:lnSpc>
                <a:spcPct val="115000"/>
              </a:lnSpc>
              <a:spcBef>
                <a:spcPts val="0"/>
              </a:spcBef>
              <a:spcAft>
                <a:spcPts val="0"/>
              </a:spcAft>
              <a:buSzPts val="2400"/>
              <a:buNone/>
            </a:pPr>
            <a:r>
              <a:rPr lang="en-GB" u="sng">
                <a:solidFill>
                  <a:schemeClr val="hlink"/>
                </a:solidFill>
                <a:hlinkClick r:id="rId3"/>
              </a:rPr>
              <a:t>https://forms.gle/toE8Nr2mXMKJwPxv7</a:t>
            </a:r>
            <a:r>
              <a:rPr lang="en-GB"/>
              <a:t> </a:t>
            </a:r>
            <a:endParaRPr/>
          </a:p>
        </p:txBody>
      </p:sp>
      <p:pic>
        <p:nvPicPr>
          <p:cNvPr id="781" name="Google Shape;781;g141f3cc42d8_0_116"/>
          <p:cNvPicPr preferRelativeResize="0"/>
          <p:nvPr/>
        </p:nvPicPr>
        <p:blipFill rotWithShape="1">
          <a:blip r:embed="rId4">
            <a:alphaModFix/>
          </a:blip>
          <a:srcRect/>
          <a:stretch/>
        </p:blipFill>
        <p:spPr>
          <a:xfrm>
            <a:off x="1" y="1"/>
            <a:ext cx="1552566" cy="1552566"/>
          </a:xfrm>
          <a:prstGeom prst="rect">
            <a:avLst/>
          </a:prstGeom>
          <a:noFill/>
          <a:ln>
            <a:noFill/>
          </a:ln>
        </p:spPr>
      </p:pic>
      <p:pic>
        <p:nvPicPr>
          <p:cNvPr id="782" name="Google Shape;782;g141f3cc42d8_0_116"/>
          <p:cNvPicPr preferRelativeResize="0"/>
          <p:nvPr/>
        </p:nvPicPr>
        <p:blipFill rotWithShape="1">
          <a:blip r:embed="rId4">
            <a:alphaModFix/>
          </a:blip>
          <a:srcRect/>
          <a:stretch/>
        </p:blipFill>
        <p:spPr>
          <a:xfrm>
            <a:off x="10639435" y="1"/>
            <a:ext cx="1552566" cy="1552566"/>
          </a:xfrm>
          <a:prstGeom prst="rect">
            <a:avLst/>
          </a:prstGeom>
          <a:noFill/>
          <a:ln>
            <a:noFill/>
          </a:ln>
        </p:spPr>
      </p:pic>
      <p:pic>
        <p:nvPicPr>
          <p:cNvPr id="783" name="Google Shape;783;g141f3cc42d8_0_116"/>
          <p:cNvPicPr preferRelativeResize="0"/>
          <p:nvPr/>
        </p:nvPicPr>
        <p:blipFill rotWithShape="1">
          <a:blip r:embed="rId5">
            <a:alphaModFix/>
          </a:blip>
          <a:srcRect/>
          <a:stretch/>
        </p:blipFill>
        <p:spPr>
          <a:xfrm>
            <a:off x="8661393" y="5879760"/>
            <a:ext cx="3530600" cy="805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g141f3cc42d8_0_124"/>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1300"/>
              <a:buNone/>
            </a:pPr>
            <a:r>
              <a:rPr lang="en-GB" sz="4300">
                <a:solidFill>
                  <a:srgbClr val="222222"/>
                </a:solidFill>
                <a:latin typeface="Open Sans"/>
                <a:ea typeface="Open Sans"/>
                <a:cs typeface="Open Sans"/>
                <a:sym typeface="Open Sans"/>
              </a:rPr>
              <a:t>Upcoming Let’s Talk Event:</a:t>
            </a:r>
            <a:endParaRPr sz="4300">
              <a:solidFill>
                <a:srgbClr val="222222"/>
              </a:solidFill>
              <a:latin typeface="Open Sans"/>
              <a:ea typeface="Open Sans"/>
              <a:cs typeface="Open Sans"/>
              <a:sym typeface="Open Sans"/>
            </a:endParaRPr>
          </a:p>
        </p:txBody>
      </p:sp>
      <p:sp>
        <p:nvSpPr>
          <p:cNvPr id="789" name="Google Shape;789;g141f3cc42d8_0_124"/>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1600"/>
              </a:spcBef>
              <a:spcAft>
                <a:spcPts val="0"/>
              </a:spcAft>
              <a:buSzPts val="2400"/>
              <a:buNone/>
            </a:pPr>
            <a:endParaRPr sz="2700" b="1"/>
          </a:p>
          <a:p>
            <a:pPr marL="0" lvl="0" indent="0" algn="ctr" rtl="0">
              <a:lnSpc>
                <a:spcPct val="115000"/>
              </a:lnSpc>
              <a:spcBef>
                <a:spcPts val="1600"/>
              </a:spcBef>
              <a:spcAft>
                <a:spcPts val="0"/>
              </a:spcAft>
              <a:buSzPts val="2400"/>
              <a:buNone/>
            </a:pPr>
            <a:r>
              <a:rPr lang="en-GB" sz="3500" b="1">
                <a:solidFill>
                  <a:srgbClr val="222222"/>
                </a:solidFill>
              </a:rPr>
              <a:t>‘Let’s Talk… Care homes/Home Care’</a:t>
            </a:r>
            <a:endParaRPr sz="3500" b="1">
              <a:solidFill>
                <a:srgbClr val="222222"/>
              </a:solidFill>
            </a:endParaRPr>
          </a:p>
          <a:p>
            <a:pPr marL="0" lvl="0" indent="0" algn="ctr" rtl="0">
              <a:lnSpc>
                <a:spcPct val="115000"/>
              </a:lnSpc>
              <a:spcBef>
                <a:spcPts val="1600"/>
              </a:spcBef>
              <a:spcAft>
                <a:spcPts val="0"/>
              </a:spcAft>
              <a:buSzPts val="2400"/>
              <a:buNone/>
            </a:pPr>
            <a:endParaRPr sz="3100" b="1">
              <a:solidFill>
                <a:srgbClr val="222222"/>
              </a:solidFill>
            </a:endParaRPr>
          </a:p>
          <a:p>
            <a:pPr marL="0" lvl="0" indent="0" algn="ctr" rtl="0">
              <a:lnSpc>
                <a:spcPct val="115000"/>
              </a:lnSpc>
              <a:spcBef>
                <a:spcPts val="1600"/>
              </a:spcBef>
              <a:spcAft>
                <a:spcPts val="0"/>
              </a:spcAft>
              <a:buSzPts val="2400"/>
              <a:buNone/>
            </a:pPr>
            <a:r>
              <a:rPr lang="en-GB" sz="2700" b="1">
                <a:solidFill>
                  <a:srgbClr val="222222"/>
                </a:solidFill>
              </a:rPr>
              <a:t>Open to both the public and professionals</a:t>
            </a:r>
            <a:endParaRPr sz="2700" b="1">
              <a:solidFill>
                <a:srgbClr val="222222"/>
              </a:solidFill>
            </a:endParaRPr>
          </a:p>
          <a:p>
            <a:pPr marL="0" lvl="0" indent="0" algn="ctr" rtl="0">
              <a:lnSpc>
                <a:spcPct val="115000"/>
              </a:lnSpc>
              <a:spcBef>
                <a:spcPts val="1600"/>
              </a:spcBef>
              <a:spcAft>
                <a:spcPts val="0"/>
              </a:spcAft>
              <a:buSzPts val="2400"/>
              <a:buNone/>
            </a:pPr>
            <a:r>
              <a:rPr lang="en-GB" sz="2700" b="1">
                <a:solidFill>
                  <a:srgbClr val="222222"/>
                </a:solidFill>
              </a:rPr>
              <a:t>Wednesday 23rd November :11am-12pm via Zoom </a:t>
            </a:r>
            <a:endParaRPr sz="2700" b="1">
              <a:solidFill>
                <a:srgbClr val="222222"/>
              </a:solidFill>
            </a:endParaRPr>
          </a:p>
          <a:p>
            <a:pPr marL="0" lvl="0" indent="0" algn="l" rtl="0">
              <a:lnSpc>
                <a:spcPct val="115000"/>
              </a:lnSpc>
              <a:spcBef>
                <a:spcPts val="1600"/>
              </a:spcBef>
              <a:spcAft>
                <a:spcPts val="1600"/>
              </a:spcAft>
              <a:buSzPts val="2400"/>
              <a:buNone/>
            </a:pPr>
            <a:endParaRPr/>
          </a:p>
        </p:txBody>
      </p:sp>
      <p:sp>
        <p:nvSpPr>
          <p:cNvPr id="790" name="Google Shape;790;g141f3cc42d8_0_12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44</a:t>
            </a:fld>
            <a:endParaRPr/>
          </a:p>
        </p:txBody>
      </p:sp>
      <p:pic>
        <p:nvPicPr>
          <p:cNvPr id="791" name="Google Shape;791;g141f3cc42d8_0_124"/>
          <p:cNvPicPr preferRelativeResize="0"/>
          <p:nvPr/>
        </p:nvPicPr>
        <p:blipFill rotWithShape="1">
          <a:blip r:embed="rId3">
            <a:alphaModFix/>
          </a:blip>
          <a:srcRect/>
          <a:stretch/>
        </p:blipFill>
        <p:spPr>
          <a:xfrm>
            <a:off x="8661393" y="5879760"/>
            <a:ext cx="3530600" cy="805500"/>
          </a:xfrm>
          <a:prstGeom prst="rect">
            <a:avLst/>
          </a:prstGeom>
          <a:noFill/>
          <a:ln>
            <a:noFill/>
          </a:ln>
        </p:spPr>
      </p:pic>
      <p:pic>
        <p:nvPicPr>
          <p:cNvPr id="792" name="Google Shape;792;g141f3cc42d8_0_124"/>
          <p:cNvPicPr preferRelativeResize="0"/>
          <p:nvPr/>
        </p:nvPicPr>
        <p:blipFill rotWithShape="1">
          <a:blip r:embed="rId4">
            <a:alphaModFix/>
          </a:blip>
          <a:srcRect/>
          <a:stretch/>
        </p:blipFill>
        <p:spPr>
          <a:xfrm>
            <a:off x="1" y="1"/>
            <a:ext cx="1552566" cy="1552566"/>
          </a:xfrm>
          <a:prstGeom prst="rect">
            <a:avLst/>
          </a:prstGeom>
          <a:noFill/>
          <a:ln>
            <a:noFill/>
          </a:ln>
        </p:spPr>
      </p:pic>
      <p:pic>
        <p:nvPicPr>
          <p:cNvPr id="793" name="Google Shape;793;g141f3cc42d8_0_124"/>
          <p:cNvPicPr preferRelativeResize="0"/>
          <p:nvPr/>
        </p:nvPicPr>
        <p:blipFill rotWithShape="1">
          <a:blip r:embed="rId4">
            <a:alphaModFix/>
          </a:blip>
          <a:srcRect/>
          <a:stretch/>
        </p:blipFill>
        <p:spPr>
          <a:xfrm>
            <a:off x="10639435" y="10268"/>
            <a:ext cx="1552566" cy="15525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141c568e6fd_0_407"/>
          <p:cNvSpPr txBox="1">
            <a:spLocks noGrp="1"/>
          </p:cNvSpPr>
          <p:nvPr>
            <p:ph type="title"/>
          </p:nvPr>
        </p:nvSpPr>
        <p:spPr>
          <a:xfrm>
            <a:off x="2592925" y="624110"/>
            <a:ext cx="8911800" cy="128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493" name="Google Shape;493;g141c568e6fd_0_407"/>
          <p:cNvPicPr preferRelativeResize="0">
            <a:picLocks noGrp="1"/>
          </p:cNvPicPr>
          <p:nvPr>
            <p:ph type="body" idx="1"/>
          </p:nvPr>
        </p:nvPicPr>
        <p:blipFill rotWithShape="1">
          <a:blip r:embed="rId3">
            <a:alphaModFix/>
          </a:blip>
          <a:srcRect/>
          <a:stretch/>
        </p:blipFill>
        <p:spPr>
          <a:xfrm>
            <a:off x="0" y="0"/>
            <a:ext cx="12192000" cy="6864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CC3C7"/>
        </a:solidFill>
        <a:effectLst/>
      </p:bgPr>
    </p:bg>
    <p:spTree>
      <p:nvGrpSpPr>
        <p:cNvPr id="1" name="Shape 498"/>
        <p:cNvGrpSpPr/>
        <p:nvPr/>
      </p:nvGrpSpPr>
      <p:grpSpPr>
        <a:xfrm>
          <a:off x="0" y="0"/>
          <a:ext cx="0" cy="0"/>
          <a:chOff x="0" y="0"/>
          <a:chExt cx="0" cy="0"/>
        </a:xfrm>
      </p:grpSpPr>
      <p:pic>
        <p:nvPicPr>
          <p:cNvPr id="499" name="Google Shape;499;g141c568e6fd_0_413"/>
          <p:cNvPicPr preferRelativeResize="0"/>
          <p:nvPr/>
        </p:nvPicPr>
        <p:blipFill rotWithShape="1">
          <a:blip r:embed="rId3">
            <a:alphaModFix/>
          </a:blip>
          <a:srcRect/>
          <a:stretch/>
        </p:blipFill>
        <p:spPr>
          <a:xfrm>
            <a:off x="1035475" y="152400"/>
            <a:ext cx="10121053" cy="6553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g141c568e6fd_0_418"/>
          <p:cNvPicPr preferRelativeResize="0"/>
          <p:nvPr/>
        </p:nvPicPr>
        <p:blipFill rotWithShape="1">
          <a:blip r:embed="rId3">
            <a:alphaModFix/>
          </a:blip>
          <a:srcRect/>
          <a:stretch/>
        </p:blipFill>
        <p:spPr>
          <a:xfrm>
            <a:off x="0" y="26191"/>
            <a:ext cx="12192001" cy="680561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1576"/>
        </a:solidFill>
        <a:effectLst/>
      </p:bgPr>
    </p:bg>
    <p:spTree>
      <p:nvGrpSpPr>
        <p:cNvPr id="1" name="Shape 508"/>
        <p:cNvGrpSpPr/>
        <p:nvPr/>
      </p:nvGrpSpPr>
      <p:grpSpPr>
        <a:xfrm>
          <a:off x="0" y="0"/>
          <a:ext cx="0" cy="0"/>
          <a:chOff x="0" y="0"/>
          <a:chExt cx="0" cy="0"/>
        </a:xfrm>
      </p:grpSpPr>
      <p:pic>
        <p:nvPicPr>
          <p:cNvPr id="509" name="Google Shape;509;g141c568e6fd_0_422"/>
          <p:cNvPicPr preferRelativeResize="0"/>
          <p:nvPr/>
        </p:nvPicPr>
        <p:blipFill rotWithShape="1">
          <a:blip r:embed="rId3">
            <a:alphaModFix/>
          </a:blip>
          <a:srcRect/>
          <a:stretch/>
        </p:blipFill>
        <p:spPr>
          <a:xfrm rot="-316749">
            <a:off x="1410062" y="929852"/>
            <a:ext cx="9137800" cy="1761625"/>
          </a:xfrm>
          <a:prstGeom prst="rect">
            <a:avLst/>
          </a:prstGeom>
          <a:noFill/>
          <a:ln>
            <a:noFill/>
          </a:ln>
        </p:spPr>
      </p:pic>
      <p:pic>
        <p:nvPicPr>
          <p:cNvPr id="510" name="Google Shape;510;g141c568e6fd_0_422"/>
          <p:cNvPicPr preferRelativeResize="0"/>
          <p:nvPr/>
        </p:nvPicPr>
        <p:blipFill rotWithShape="1">
          <a:blip r:embed="rId4">
            <a:alphaModFix/>
          </a:blip>
          <a:srcRect/>
          <a:stretch/>
        </p:blipFill>
        <p:spPr>
          <a:xfrm>
            <a:off x="1348401" y="421013"/>
            <a:ext cx="11651227" cy="1761625"/>
          </a:xfrm>
          <a:prstGeom prst="rect">
            <a:avLst/>
          </a:prstGeom>
          <a:noFill/>
          <a:ln>
            <a:noFill/>
          </a:ln>
        </p:spPr>
      </p:pic>
      <p:sp>
        <p:nvSpPr>
          <p:cNvPr id="511" name="Google Shape;511;g141c568e6fd_0_422"/>
          <p:cNvSpPr txBox="1"/>
          <p:nvPr/>
        </p:nvSpPr>
        <p:spPr>
          <a:xfrm>
            <a:off x="221226" y="2874223"/>
            <a:ext cx="11651100" cy="3109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800"/>
              <a:buFont typeface="Arial"/>
              <a:buChar char="•"/>
            </a:pPr>
            <a:r>
              <a:rPr lang="en-GB" sz="2800" b="0" i="0" u="none" strike="noStrike" cap="none">
                <a:solidFill>
                  <a:schemeClr val="lt1"/>
                </a:solidFill>
                <a:latin typeface="Helvetica Neue"/>
                <a:ea typeface="Helvetica Neue"/>
                <a:cs typeface="Helvetica Neue"/>
                <a:sym typeface="Helvetica Neue"/>
              </a:rPr>
              <a:t>Look AND feel!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Helvetica Neue"/>
              <a:ea typeface="Helvetica Neue"/>
              <a:cs typeface="Helvetica Neue"/>
              <a:sym typeface="Helvetica Neue"/>
            </a:endParaRPr>
          </a:p>
          <a:p>
            <a:pPr marL="285750" marR="0" lvl="0" indent="-285750" algn="l" rtl="0">
              <a:lnSpc>
                <a:spcPct val="100000"/>
              </a:lnSpc>
              <a:spcBef>
                <a:spcPts val="0"/>
              </a:spcBef>
              <a:spcAft>
                <a:spcPts val="0"/>
              </a:spcAft>
              <a:buClr>
                <a:schemeClr val="lt1"/>
              </a:buClr>
              <a:buSzPts val="2800"/>
              <a:buFont typeface="Arial"/>
              <a:buChar char="•"/>
            </a:pPr>
            <a:r>
              <a:rPr lang="en-GB" sz="2800" b="0" i="0" u="none" strike="noStrike" cap="none">
                <a:solidFill>
                  <a:schemeClr val="lt1"/>
                </a:solidFill>
                <a:latin typeface="Helvetica Neue"/>
                <a:ea typeface="Helvetica Neue"/>
                <a:cs typeface="Helvetica Neue"/>
                <a:sym typeface="Helvetica Neue"/>
              </a:rPr>
              <a:t>ALL breast tissue (under your armpit and up to your collarbone.)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Helvetica Neue"/>
              <a:ea typeface="Helvetica Neue"/>
              <a:cs typeface="Helvetica Neue"/>
              <a:sym typeface="Helvetica Neue"/>
            </a:endParaRPr>
          </a:p>
          <a:p>
            <a:pPr marL="285750" marR="0" lvl="0" indent="-285750" algn="l" rtl="0">
              <a:lnSpc>
                <a:spcPct val="100000"/>
              </a:lnSpc>
              <a:spcBef>
                <a:spcPts val="0"/>
              </a:spcBef>
              <a:spcAft>
                <a:spcPts val="0"/>
              </a:spcAft>
              <a:buClr>
                <a:schemeClr val="lt1"/>
              </a:buClr>
              <a:buSzPts val="2800"/>
              <a:buFont typeface="Arial"/>
              <a:buChar char="•"/>
            </a:pPr>
            <a:r>
              <a:rPr lang="en-GB" sz="2800" b="0" i="0" u="none" strike="noStrike" cap="none">
                <a:solidFill>
                  <a:schemeClr val="lt1"/>
                </a:solidFill>
                <a:latin typeface="Helvetica Neue"/>
                <a:ea typeface="Helvetica Neue"/>
                <a:cs typeface="Helvetica Neue"/>
                <a:sym typeface="Helvetica Neue"/>
              </a:rPr>
              <a:t>Check roughly once a month.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Helvetica Neue"/>
              <a:ea typeface="Helvetica Neue"/>
              <a:cs typeface="Helvetica Neue"/>
              <a:sym typeface="Helvetica Neue"/>
            </a:endParaRPr>
          </a:p>
          <a:p>
            <a:pPr marL="285750" marR="0" lvl="0" indent="-285750" algn="l" rtl="0">
              <a:lnSpc>
                <a:spcPct val="100000"/>
              </a:lnSpc>
              <a:spcBef>
                <a:spcPts val="0"/>
              </a:spcBef>
              <a:spcAft>
                <a:spcPts val="0"/>
              </a:spcAft>
              <a:buClr>
                <a:schemeClr val="lt1"/>
              </a:buClr>
              <a:buSzPts val="2800"/>
              <a:buFont typeface="Arial"/>
              <a:buChar char="•"/>
            </a:pPr>
            <a:r>
              <a:rPr lang="en-GB" sz="2800" b="0" i="0" u="none" strike="noStrike" cap="none">
                <a:solidFill>
                  <a:schemeClr val="lt1"/>
                </a:solidFill>
                <a:latin typeface="Helvetica Neue"/>
                <a:ea typeface="Helvetica Neue"/>
                <a:cs typeface="Helvetica Neue"/>
                <a:sym typeface="Helvetica Neue"/>
              </a:rPr>
              <a:t>Get to know YOUR normal!</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g141c568e6fd_0_428"/>
          <p:cNvPicPr preferRelativeResize="0"/>
          <p:nvPr/>
        </p:nvPicPr>
        <p:blipFill rotWithShape="1">
          <a:blip r:embed="rId3">
            <a:alphaModFix/>
          </a:blip>
          <a:srcRect/>
          <a:stretch/>
        </p:blipFill>
        <p:spPr>
          <a:xfrm>
            <a:off x="659013" y="-291700"/>
            <a:ext cx="10873976" cy="7441399"/>
          </a:xfrm>
          <a:prstGeom prst="rect">
            <a:avLst/>
          </a:prstGeom>
          <a:noFill/>
          <a:ln>
            <a:noFill/>
          </a:ln>
        </p:spPr>
      </p:pic>
    </p:spTree>
  </p:cSld>
  <p:clrMapOvr>
    <a:masterClrMapping/>
  </p:clrMapOvr>
</p:sld>
</file>

<file path=ppt/theme/theme1.xml><?xml version="1.0" encoding="utf-8"?>
<a:theme xmlns:a="http://schemas.openxmlformats.org/drawingml/2006/main"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3052</Words>
  <Application>Microsoft Office PowerPoint</Application>
  <PresentationFormat>Custom</PresentationFormat>
  <Paragraphs>378</Paragraphs>
  <Slides>44</Slides>
  <Notes>44</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44</vt:i4>
      </vt:variant>
    </vt:vector>
  </HeadingPairs>
  <TitlesOfParts>
    <vt:vector size="59" baseType="lpstr">
      <vt:lpstr>Arial</vt:lpstr>
      <vt:lpstr>Trebuchet MS</vt:lpstr>
      <vt:lpstr>EB Garamond</vt:lpstr>
      <vt:lpstr>Open Sans</vt:lpstr>
      <vt:lpstr>Calibri</vt:lpstr>
      <vt:lpstr>PT Sans Narrow</vt:lpstr>
      <vt:lpstr>Helvetica Neue</vt:lpstr>
      <vt:lpstr>Avenir</vt:lpstr>
      <vt:lpstr>Noto Sans Symbols</vt:lpstr>
      <vt:lpstr>Century Gothic</vt:lpstr>
      <vt:lpstr>Bebas Neue</vt:lpstr>
      <vt:lpstr>Wisp</vt:lpstr>
      <vt:lpstr>Simple Light</vt:lpstr>
      <vt:lpstr>Tropic</vt:lpstr>
      <vt:lpstr>Wisp</vt:lpstr>
      <vt:lpstr>PowerPoint Presentation</vt:lpstr>
      <vt:lpstr>Ground Rules</vt:lpstr>
      <vt:lpstr>Today’s Programme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Cancer</vt:lpstr>
      <vt:lpstr>Effects of a cancer diagnosis:</vt:lpstr>
      <vt:lpstr>Cancer Advocacy Service</vt:lpstr>
      <vt:lpstr>What is Advocacy? </vt:lpstr>
      <vt:lpstr>How it started</vt:lpstr>
      <vt:lpstr>Service update and current situation </vt:lpstr>
      <vt:lpstr>What Advocates Can and Can’t do:</vt:lpstr>
      <vt:lpstr>What clients typically access the service for</vt:lpstr>
      <vt:lpstr>Referrals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lpstr>Reference </vt:lpstr>
      <vt:lpstr>PowerPoint Presentation</vt:lpstr>
      <vt:lpstr>PowerPoint Presentation</vt:lpstr>
      <vt:lpstr>Breast Cancer Awareness</vt:lpstr>
      <vt:lpstr>What is Breast Cancer</vt:lpstr>
      <vt:lpstr>Signs and Symptoms</vt:lpstr>
      <vt:lpstr>Treatments</vt:lpstr>
      <vt:lpstr>Side effects</vt:lpstr>
      <vt:lpstr>Support</vt:lpstr>
      <vt:lpstr>Any questions?</vt:lpstr>
      <vt:lpstr>PowerPoint Presentation</vt:lpstr>
      <vt:lpstr>Feedback survey:</vt:lpstr>
      <vt:lpstr>Upcoming Let’s Talk Event: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Parkin Ann, Breast Care Nurse Gen Surg</dc:creator>
  <cp:lastModifiedBy>carotherham0218@outlook.com</cp:lastModifiedBy>
  <cp:revision>1</cp:revision>
  <dcterms:created xsi:type="dcterms:W3CDTF">2022-10-11T11:41:04Z</dcterms:created>
  <dcterms:modified xsi:type="dcterms:W3CDTF">2022-10-26T14:13:09Z</dcterms:modified>
</cp:coreProperties>
</file>