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8288000" cy="10287000"/>
  <p:notesSz cx="18288000" cy="10287000"/>
  <p:embeddedFontLst>
    <p:embeddedFont>
      <p:font typeface="Calibri" panose="020F0502020204030204" pitchFamily="3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
      <p:font typeface="Tahoma" panose="020B0604030504040204" pitchFamily="34" charset="0"/>
      <p:regular r:id="rId36"/>
      <p:bold r:id="rId37"/>
    </p:embeddedFont>
    <p:embeddedFont>
      <p:font typeface="PT Sans Narrow" panose="020B0604020202020204" charset="0"/>
      <p:regular r:id="rId38"/>
      <p:bold r:id="rId39"/>
    </p:embeddedFont>
    <p:embeddedFont>
      <p:font typeface="Lucida Sans" panose="020B0602030504020204" pitchFamily="34" charset="0"/>
      <p:regular r:id="rId40"/>
      <p:bold r:id="rId41"/>
      <p:italic r:id="rId42"/>
      <p:boldItalic r:id="rId43"/>
    </p:embeddedFont>
    <p:embeddedFont>
      <p:font typeface="Open Sa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mcubU2hlQXvDCoG5pvopO/3rb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370" y="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717776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41c25cb2a7_0_0:notes"/>
          <p:cNvSpPr>
            <a:spLocks noGrp="1" noRot="1" noChangeAspect="1"/>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41c25cb2a7_0_0:notes"/>
          <p:cNvSpPr txBox="1">
            <a:spLocks noGrp="1"/>
          </p:cNvSpPr>
          <p:nvPr>
            <p:ph type="body" idx="1"/>
          </p:nvPr>
        </p:nvSpPr>
        <p:spPr>
          <a:xfrm>
            <a:off x="1828800" y="4886325"/>
            <a:ext cx="14630400" cy="4629300"/>
          </a:xfrm>
          <a:prstGeom prst="rect">
            <a:avLst/>
          </a:prstGeom>
          <a:noFill/>
          <a:ln>
            <a:noFill/>
          </a:ln>
        </p:spPr>
        <p:txBody>
          <a:bodyPr spcFirstLastPara="1" wrap="square" lIns="196825" tIns="196825" rIns="196825" bIns="196825" anchor="t" anchorCtr="0">
            <a:noAutofit/>
          </a:bodyPr>
          <a:lstStyle/>
          <a:p>
            <a:pPr marL="0" lvl="0" indent="0" algn="l" rtl="0">
              <a:lnSpc>
                <a:spcPct val="100000"/>
              </a:lnSpc>
              <a:spcBef>
                <a:spcPts val="0"/>
              </a:spcBef>
              <a:spcAft>
                <a:spcPts val="0"/>
              </a:spcAft>
              <a:buSzPts val="2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1c25cb2a7_0_7:notes"/>
          <p:cNvSpPr>
            <a:spLocks noGrp="1" noRot="1" noChangeAspect="1"/>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141c25cb2a7_0_7:notes"/>
          <p:cNvSpPr txBox="1">
            <a:spLocks noGrp="1"/>
          </p:cNvSpPr>
          <p:nvPr>
            <p:ph type="body" idx="1"/>
          </p:nvPr>
        </p:nvSpPr>
        <p:spPr>
          <a:xfrm>
            <a:off x="1828800" y="4886325"/>
            <a:ext cx="14630400" cy="4629300"/>
          </a:xfrm>
          <a:prstGeom prst="rect">
            <a:avLst/>
          </a:prstGeom>
          <a:noFill/>
          <a:ln>
            <a:noFill/>
          </a:ln>
        </p:spPr>
        <p:txBody>
          <a:bodyPr spcFirstLastPara="1" wrap="square" lIns="196825" tIns="196825" rIns="196825" bIns="196825" anchor="t" anchorCtr="0">
            <a:noAutofit/>
          </a:bodyPr>
          <a:lstStyle/>
          <a:p>
            <a:pPr marL="0" lvl="0" indent="0" algn="l" rtl="0">
              <a:lnSpc>
                <a:spcPct val="100000"/>
              </a:lnSpc>
              <a:spcBef>
                <a:spcPts val="0"/>
              </a:spcBef>
              <a:spcAft>
                <a:spcPts val="0"/>
              </a:spcAft>
              <a:buSzPts val="2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41f453d748_0_106:notes"/>
          <p:cNvSpPr>
            <a:spLocks noGrp="1" noRot="1" noChangeAspect="1"/>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g141f453d748_0_106:notes"/>
          <p:cNvSpPr txBox="1">
            <a:spLocks noGrp="1"/>
          </p:cNvSpPr>
          <p:nvPr>
            <p:ph type="body" idx="1"/>
          </p:nvPr>
        </p:nvSpPr>
        <p:spPr>
          <a:xfrm>
            <a:off x="1828800" y="4886325"/>
            <a:ext cx="14630400" cy="4629300"/>
          </a:xfrm>
          <a:prstGeom prst="rect">
            <a:avLst/>
          </a:prstGeom>
          <a:noFill/>
          <a:ln>
            <a:noFill/>
          </a:ln>
        </p:spPr>
        <p:txBody>
          <a:bodyPr spcFirstLastPara="1" wrap="square" lIns="196825" tIns="196825" rIns="196825" bIns="196825" anchor="t" anchorCtr="0">
            <a:noAutofit/>
          </a:bodyPr>
          <a:lstStyle/>
          <a:p>
            <a:pPr marL="0" lvl="0" indent="0" algn="l" rtl="0">
              <a:lnSpc>
                <a:spcPct val="100000"/>
              </a:lnSpc>
              <a:spcBef>
                <a:spcPts val="0"/>
              </a:spcBef>
              <a:spcAft>
                <a:spcPts val="0"/>
              </a:spcAft>
              <a:buSzPts val="2400"/>
              <a:buNone/>
            </a:pPr>
            <a:r>
              <a:rPr lang="en-US" u="sng">
                <a:solidFill>
                  <a:schemeClr val="hlink"/>
                </a:solidFill>
                <a:hlinkClick r:id="rId3"/>
              </a:rPr>
              <a:t>https://forms.gle/toE8Nr2mXMKJwPxv7</a:t>
            </a:r>
            <a:r>
              <a:rPr lang="en-US"/>
              <a:t> - survey link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41f453d748_0_114:notes"/>
          <p:cNvSpPr>
            <a:spLocks noGrp="1" noRot="1" noChangeAspect="1"/>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141f453d748_0_114:notes"/>
          <p:cNvSpPr txBox="1">
            <a:spLocks noGrp="1"/>
          </p:cNvSpPr>
          <p:nvPr>
            <p:ph type="body" idx="1"/>
          </p:nvPr>
        </p:nvSpPr>
        <p:spPr>
          <a:xfrm>
            <a:off x="1828800" y="4886325"/>
            <a:ext cx="14630400" cy="4629300"/>
          </a:xfrm>
          <a:prstGeom prst="rect">
            <a:avLst/>
          </a:prstGeom>
          <a:noFill/>
          <a:ln>
            <a:noFill/>
          </a:ln>
        </p:spPr>
        <p:txBody>
          <a:bodyPr spcFirstLastPara="1" wrap="square" lIns="196825" tIns="196825" rIns="196825" bIns="196825" anchor="t" anchorCtr="0">
            <a:noAutofit/>
          </a:bodyPr>
          <a:lstStyle/>
          <a:p>
            <a:pPr marL="0" lvl="0" indent="0" algn="l" rtl="0">
              <a:lnSpc>
                <a:spcPct val="100000"/>
              </a:lnSpc>
              <a:spcBef>
                <a:spcPts val="0"/>
              </a:spcBef>
              <a:spcAft>
                <a:spcPts val="0"/>
              </a:spcAft>
              <a:buSzPts val="2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1c25cb2a7_0_16:notes"/>
          <p:cNvSpPr>
            <a:spLocks noGrp="1" noRot="1" noChangeAspect="1"/>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41c25cb2a7_0_16:notes"/>
          <p:cNvSpPr txBox="1">
            <a:spLocks noGrp="1"/>
          </p:cNvSpPr>
          <p:nvPr>
            <p:ph type="body" idx="1"/>
          </p:nvPr>
        </p:nvSpPr>
        <p:spPr>
          <a:xfrm>
            <a:off x="1828800" y="4886325"/>
            <a:ext cx="14630400" cy="4629300"/>
          </a:xfrm>
          <a:prstGeom prst="rect">
            <a:avLst/>
          </a:prstGeom>
          <a:noFill/>
          <a:ln>
            <a:noFill/>
          </a:ln>
        </p:spPr>
        <p:txBody>
          <a:bodyPr spcFirstLastPara="1" wrap="square" lIns="196825" tIns="196825" rIns="196825" bIns="196825" anchor="t" anchorCtr="0">
            <a:noAutofit/>
          </a:bodyPr>
          <a:lstStyle/>
          <a:p>
            <a:pPr marL="0" lvl="0" indent="0" algn="l" rtl="0">
              <a:lnSpc>
                <a:spcPct val="100000"/>
              </a:lnSpc>
              <a:spcBef>
                <a:spcPts val="0"/>
              </a:spcBef>
              <a:spcAft>
                <a:spcPts val="0"/>
              </a:spcAft>
              <a:buSzPts val="2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1"/>
          <p:cNvSpPr txBox="1">
            <a:spLocks noGrp="1"/>
          </p:cNvSpPr>
          <p:nvPr>
            <p:ph type="title"/>
          </p:nvPr>
        </p:nvSpPr>
        <p:spPr>
          <a:xfrm>
            <a:off x="1037262" y="768353"/>
            <a:ext cx="16213474" cy="2159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3A62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1"/>
          <p:cNvSpPr txBox="1">
            <a:spLocks noGrp="1"/>
          </p:cNvSpPr>
          <p:nvPr>
            <p:ph type="body" idx="1"/>
          </p:nvPr>
        </p:nvSpPr>
        <p:spPr>
          <a:xfrm>
            <a:off x="550216" y="4276117"/>
            <a:ext cx="17187567" cy="388810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g141f453d748_0_144"/>
          <p:cNvSpPr/>
          <p:nvPr/>
        </p:nvSpPr>
        <p:spPr>
          <a:xfrm>
            <a:off x="-150" y="10091400"/>
            <a:ext cx="18288000" cy="195900"/>
          </a:xfrm>
          <a:prstGeom prst="rect">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sp>
        <p:nvSpPr>
          <p:cNvPr id="80" name="Google Shape;80;g141f453d748_0_144"/>
          <p:cNvSpPr txBox="1">
            <a:spLocks noGrp="1"/>
          </p:cNvSpPr>
          <p:nvPr>
            <p:ph type="title"/>
          </p:nvPr>
        </p:nvSpPr>
        <p:spPr>
          <a:xfrm>
            <a:off x="623400" y="890050"/>
            <a:ext cx="17041200" cy="1414800"/>
          </a:xfrm>
          <a:prstGeom prst="rect">
            <a:avLst/>
          </a:prstGeom>
          <a:noFill/>
          <a:ln>
            <a:noFill/>
          </a:ln>
        </p:spPr>
        <p:txBody>
          <a:bodyPr spcFirstLastPara="1" wrap="square" lIns="182850" tIns="182850" rIns="182850" bIns="182850" anchor="t" anchorCtr="0">
            <a:normAutofit/>
          </a:bodyPr>
          <a:lstStyle>
            <a:lvl1pPr lvl="0" algn="l" rtl="0">
              <a:lnSpc>
                <a:spcPct val="100000"/>
              </a:lnSpc>
              <a:spcBef>
                <a:spcPts val="0"/>
              </a:spcBef>
              <a:spcAft>
                <a:spcPts val="0"/>
              </a:spcAft>
              <a:buSzPts val="7200"/>
              <a:buNone/>
              <a:defRPr/>
            </a:lvl1pPr>
            <a:lvl2pPr lvl="1" algn="l" rtl="0">
              <a:lnSpc>
                <a:spcPct val="100000"/>
              </a:lnSpc>
              <a:spcBef>
                <a:spcPts val="0"/>
              </a:spcBef>
              <a:spcAft>
                <a:spcPts val="0"/>
              </a:spcAft>
              <a:buSzPts val="7200"/>
              <a:buNone/>
              <a:defRPr/>
            </a:lvl2pPr>
            <a:lvl3pPr lvl="2" algn="l" rtl="0">
              <a:lnSpc>
                <a:spcPct val="100000"/>
              </a:lnSpc>
              <a:spcBef>
                <a:spcPts val="0"/>
              </a:spcBef>
              <a:spcAft>
                <a:spcPts val="0"/>
              </a:spcAft>
              <a:buSzPts val="7200"/>
              <a:buNone/>
              <a:defRPr/>
            </a:lvl3pPr>
            <a:lvl4pPr lvl="3" algn="l" rtl="0">
              <a:lnSpc>
                <a:spcPct val="100000"/>
              </a:lnSpc>
              <a:spcBef>
                <a:spcPts val="0"/>
              </a:spcBef>
              <a:spcAft>
                <a:spcPts val="0"/>
              </a:spcAft>
              <a:buSzPts val="7200"/>
              <a:buNone/>
              <a:defRPr/>
            </a:lvl4pPr>
            <a:lvl5pPr lvl="4" algn="l" rtl="0">
              <a:lnSpc>
                <a:spcPct val="100000"/>
              </a:lnSpc>
              <a:spcBef>
                <a:spcPts val="0"/>
              </a:spcBef>
              <a:spcAft>
                <a:spcPts val="0"/>
              </a:spcAft>
              <a:buSzPts val="7200"/>
              <a:buNone/>
              <a:defRPr/>
            </a:lvl5pPr>
            <a:lvl6pPr lvl="5" algn="l" rtl="0">
              <a:lnSpc>
                <a:spcPct val="100000"/>
              </a:lnSpc>
              <a:spcBef>
                <a:spcPts val="0"/>
              </a:spcBef>
              <a:spcAft>
                <a:spcPts val="0"/>
              </a:spcAft>
              <a:buSzPts val="7200"/>
              <a:buNone/>
              <a:defRPr/>
            </a:lvl6pPr>
            <a:lvl7pPr lvl="6" algn="l" rtl="0">
              <a:lnSpc>
                <a:spcPct val="100000"/>
              </a:lnSpc>
              <a:spcBef>
                <a:spcPts val="0"/>
              </a:spcBef>
              <a:spcAft>
                <a:spcPts val="0"/>
              </a:spcAft>
              <a:buSzPts val="7200"/>
              <a:buNone/>
              <a:defRPr/>
            </a:lvl7pPr>
            <a:lvl8pPr lvl="7" algn="l" rtl="0">
              <a:lnSpc>
                <a:spcPct val="100000"/>
              </a:lnSpc>
              <a:spcBef>
                <a:spcPts val="0"/>
              </a:spcBef>
              <a:spcAft>
                <a:spcPts val="0"/>
              </a:spcAft>
              <a:buSzPts val="7200"/>
              <a:buNone/>
              <a:defRPr/>
            </a:lvl8pPr>
            <a:lvl9pPr lvl="8" algn="l" rtl="0">
              <a:lnSpc>
                <a:spcPct val="100000"/>
              </a:lnSpc>
              <a:spcBef>
                <a:spcPts val="0"/>
              </a:spcBef>
              <a:spcAft>
                <a:spcPts val="0"/>
              </a:spcAft>
              <a:buSzPts val="7200"/>
              <a:buNone/>
              <a:defRPr/>
            </a:lvl9pPr>
          </a:lstStyle>
          <a:p>
            <a:endParaRPr/>
          </a:p>
        </p:txBody>
      </p:sp>
      <p:sp>
        <p:nvSpPr>
          <p:cNvPr id="81" name="Google Shape;81;g141f453d748_0_144"/>
          <p:cNvSpPr txBox="1">
            <a:spLocks noGrp="1"/>
          </p:cNvSpPr>
          <p:nvPr>
            <p:ph type="body" idx="1"/>
          </p:nvPr>
        </p:nvSpPr>
        <p:spPr>
          <a:xfrm>
            <a:off x="623400" y="2532650"/>
            <a:ext cx="17041200" cy="6605700"/>
          </a:xfrm>
          <a:prstGeom prst="rect">
            <a:avLst/>
          </a:prstGeom>
          <a:noFill/>
          <a:ln>
            <a:noFill/>
          </a:ln>
        </p:spPr>
        <p:txBody>
          <a:bodyPr spcFirstLastPara="1" wrap="square" lIns="182850" tIns="182850" rIns="182850" bIns="182850" anchor="t" anchorCtr="0">
            <a:normAutofit/>
          </a:bodyPr>
          <a:lstStyle>
            <a:lvl1pPr marL="457200" lvl="0" indent="-457200" algn="l" rtl="0">
              <a:lnSpc>
                <a:spcPct val="115000"/>
              </a:lnSpc>
              <a:spcBef>
                <a:spcPts val="0"/>
              </a:spcBef>
              <a:spcAft>
                <a:spcPts val="0"/>
              </a:spcAft>
              <a:buSzPts val="3600"/>
              <a:buChar char="●"/>
              <a:defRPr/>
            </a:lvl1pPr>
            <a:lvl2pPr marL="914400" lvl="1" indent="-412750" algn="l" rtl="0">
              <a:lnSpc>
                <a:spcPct val="115000"/>
              </a:lnSpc>
              <a:spcBef>
                <a:spcPts val="0"/>
              </a:spcBef>
              <a:spcAft>
                <a:spcPts val="0"/>
              </a:spcAft>
              <a:buSzPts val="2900"/>
              <a:buChar char="○"/>
              <a:defRPr/>
            </a:lvl2pPr>
            <a:lvl3pPr marL="1371600" lvl="2" indent="-412750" algn="l" rtl="0">
              <a:lnSpc>
                <a:spcPct val="115000"/>
              </a:lnSpc>
              <a:spcBef>
                <a:spcPts val="0"/>
              </a:spcBef>
              <a:spcAft>
                <a:spcPts val="0"/>
              </a:spcAft>
              <a:buSzPts val="2900"/>
              <a:buChar char="■"/>
              <a:defRPr/>
            </a:lvl3pPr>
            <a:lvl4pPr marL="1828800" lvl="3" indent="-412750" algn="l" rtl="0">
              <a:lnSpc>
                <a:spcPct val="115000"/>
              </a:lnSpc>
              <a:spcBef>
                <a:spcPts val="0"/>
              </a:spcBef>
              <a:spcAft>
                <a:spcPts val="0"/>
              </a:spcAft>
              <a:buSzPts val="2900"/>
              <a:buChar char="●"/>
              <a:defRPr/>
            </a:lvl4pPr>
            <a:lvl5pPr marL="2286000" lvl="4" indent="-412750" algn="l" rtl="0">
              <a:lnSpc>
                <a:spcPct val="115000"/>
              </a:lnSpc>
              <a:spcBef>
                <a:spcPts val="0"/>
              </a:spcBef>
              <a:spcAft>
                <a:spcPts val="0"/>
              </a:spcAft>
              <a:buSzPts val="2900"/>
              <a:buChar char="○"/>
              <a:defRPr/>
            </a:lvl5pPr>
            <a:lvl6pPr marL="2743200" lvl="5" indent="-412750" algn="l" rtl="0">
              <a:lnSpc>
                <a:spcPct val="115000"/>
              </a:lnSpc>
              <a:spcBef>
                <a:spcPts val="0"/>
              </a:spcBef>
              <a:spcAft>
                <a:spcPts val="0"/>
              </a:spcAft>
              <a:buSzPts val="2900"/>
              <a:buChar char="■"/>
              <a:defRPr/>
            </a:lvl6pPr>
            <a:lvl7pPr marL="3200400" lvl="6" indent="-412750" algn="l" rtl="0">
              <a:lnSpc>
                <a:spcPct val="115000"/>
              </a:lnSpc>
              <a:spcBef>
                <a:spcPts val="0"/>
              </a:spcBef>
              <a:spcAft>
                <a:spcPts val="0"/>
              </a:spcAft>
              <a:buSzPts val="2900"/>
              <a:buChar char="●"/>
              <a:defRPr/>
            </a:lvl7pPr>
            <a:lvl8pPr marL="3657600" lvl="7" indent="-412750" algn="l" rtl="0">
              <a:lnSpc>
                <a:spcPct val="115000"/>
              </a:lnSpc>
              <a:spcBef>
                <a:spcPts val="0"/>
              </a:spcBef>
              <a:spcAft>
                <a:spcPts val="0"/>
              </a:spcAft>
              <a:buSzPts val="2900"/>
              <a:buChar char="○"/>
              <a:defRPr/>
            </a:lvl8pPr>
            <a:lvl9pPr marL="4114800" lvl="8" indent="-412750" algn="l" rtl="0">
              <a:lnSpc>
                <a:spcPct val="115000"/>
              </a:lnSpc>
              <a:spcBef>
                <a:spcPts val="0"/>
              </a:spcBef>
              <a:spcAft>
                <a:spcPts val="0"/>
              </a:spcAft>
              <a:buSzPts val="2900"/>
              <a:buChar char="■"/>
              <a:defRPr/>
            </a:lvl9pPr>
          </a:lstStyle>
          <a:p>
            <a:endParaRPr/>
          </a:p>
        </p:txBody>
      </p:sp>
      <p:sp>
        <p:nvSpPr>
          <p:cNvPr id="82" name="Google Shape;82;g141f453d748_0_144"/>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g141f453d748_0_149"/>
          <p:cNvSpPr txBox="1">
            <a:spLocks noGrp="1"/>
          </p:cNvSpPr>
          <p:nvPr>
            <p:ph type="title"/>
          </p:nvPr>
        </p:nvSpPr>
        <p:spPr>
          <a:xfrm>
            <a:off x="623400" y="890050"/>
            <a:ext cx="17041200" cy="1414800"/>
          </a:xfrm>
          <a:prstGeom prst="rect">
            <a:avLst/>
          </a:prstGeom>
          <a:noFill/>
          <a:ln>
            <a:noFill/>
          </a:ln>
        </p:spPr>
        <p:txBody>
          <a:bodyPr spcFirstLastPara="1" wrap="square" lIns="182850" tIns="182850" rIns="182850" bIns="182850" anchor="t" anchorCtr="0">
            <a:normAutofit/>
          </a:bodyPr>
          <a:lstStyle>
            <a:lvl1pPr lvl="0" algn="l" rtl="0">
              <a:lnSpc>
                <a:spcPct val="100000"/>
              </a:lnSpc>
              <a:spcBef>
                <a:spcPts val="0"/>
              </a:spcBef>
              <a:spcAft>
                <a:spcPts val="0"/>
              </a:spcAft>
              <a:buSzPts val="7200"/>
              <a:buNone/>
              <a:defRPr/>
            </a:lvl1pPr>
            <a:lvl2pPr lvl="1" algn="l" rtl="0">
              <a:lnSpc>
                <a:spcPct val="100000"/>
              </a:lnSpc>
              <a:spcBef>
                <a:spcPts val="0"/>
              </a:spcBef>
              <a:spcAft>
                <a:spcPts val="0"/>
              </a:spcAft>
              <a:buSzPts val="7200"/>
              <a:buNone/>
              <a:defRPr/>
            </a:lvl2pPr>
            <a:lvl3pPr lvl="2" algn="l" rtl="0">
              <a:lnSpc>
                <a:spcPct val="100000"/>
              </a:lnSpc>
              <a:spcBef>
                <a:spcPts val="0"/>
              </a:spcBef>
              <a:spcAft>
                <a:spcPts val="0"/>
              </a:spcAft>
              <a:buSzPts val="7200"/>
              <a:buNone/>
              <a:defRPr/>
            </a:lvl3pPr>
            <a:lvl4pPr lvl="3" algn="l" rtl="0">
              <a:lnSpc>
                <a:spcPct val="100000"/>
              </a:lnSpc>
              <a:spcBef>
                <a:spcPts val="0"/>
              </a:spcBef>
              <a:spcAft>
                <a:spcPts val="0"/>
              </a:spcAft>
              <a:buSzPts val="7200"/>
              <a:buNone/>
              <a:defRPr/>
            </a:lvl4pPr>
            <a:lvl5pPr lvl="4" algn="l" rtl="0">
              <a:lnSpc>
                <a:spcPct val="100000"/>
              </a:lnSpc>
              <a:spcBef>
                <a:spcPts val="0"/>
              </a:spcBef>
              <a:spcAft>
                <a:spcPts val="0"/>
              </a:spcAft>
              <a:buSzPts val="7200"/>
              <a:buNone/>
              <a:defRPr/>
            </a:lvl5pPr>
            <a:lvl6pPr lvl="5" algn="l" rtl="0">
              <a:lnSpc>
                <a:spcPct val="100000"/>
              </a:lnSpc>
              <a:spcBef>
                <a:spcPts val="0"/>
              </a:spcBef>
              <a:spcAft>
                <a:spcPts val="0"/>
              </a:spcAft>
              <a:buSzPts val="7200"/>
              <a:buNone/>
              <a:defRPr/>
            </a:lvl6pPr>
            <a:lvl7pPr lvl="6" algn="l" rtl="0">
              <a:lnSpc>
                <a:spcPct val="100000"/>
              </a:lnSpc>
              <a:spcBef>
                <a:spcPts val="0"/>
              </a:spcBef>
              <a:spcAft>
                <a:spcPts val="0"/>
              </a:spcAft>
              <a:buSzPts val="7200"/>
              <a:buNone/>
              <a:defRPr/>
            </a:lvl7pPr>
            <a:lvl8pPr lvl="7" algn="l" rtl="0">
              <a:lnSpc>
                <a:spcPct val="100000"/>
              </a:lnSpc>
              <a:spcBef>
                <a:spcPts val="0"/>
              </a:spcBef>
              <a:spcAft>
                <a:spcPts val="0"/>
              </a:spcAft>
              <a:buSzPts val="7200"/>
              <a:buNone/>
              <a:defRPr/>
            </a:lvl8pPr>
            <a:lvl9pPr lvl="8" algn="l" rtl="0">
              <a:lnSpc>
                <a:spcPct val="100000"/>
              </a:lnSpc>
              <a:spcBef>
                <a:spcPts val="0"/>
              </a:spcBef>
              <a:spcAft>
                <a:spcPts val="0"/>
              </a:spcAft>
              <a:buSzPts val="7200"/>
              <a:buNone/>
              <a:defRPr/>
            </a:lvl9pPr>
          </a:lstStyle>
          <a:p>
            <a:endParaRPr/>
          </a:p>
        </p:txBody>
      </p:sp>
      <p:sp>
        <p:nvSpPr>
          <p:cNvPr id="85" name="Google Shape;85;g141f453d748_0_149"/>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sp>
        <p:nvSpPr>
          <p:cNvPr id="87" name="Google Shape;87;g141f453d748_0_152"/>
          <p:cNvSpPr txBox="1">
            <a:spLocks noGrp="1"/>
          </p:cNvSpPr>
          <p:nvPr>
            <p:ph type="title"/>
          </p:nvPr>
        </p:nvSpPr>
        <p:spPr>
          <a:xfrm>
            <a:off x="623400" y="1111200"/>
            <a:ext cx="5616000" cy="1511400"/>
          </a:xfrm>
          <a:prstGeom prst="rect">
            <a:avLst/>
          </a:prstGeom>
          <a:noFill/>
          <a:ln>
            <a:noFill/>
          </a:ln>
        </p:spPr>
        <p:txBody>
          <a:bodyPr spcFirstLastPara="1" wrap="square" lIns="182850" tIns="182850" rIns="182850" bIns="182850" anchor="b"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8" name="Google Shape;88;g141f453d748_0_152"/>
          <p:cNvSpPr txBox="1">
            <a:spLocks noGrp="1"/>
          </p:cNvSpPr>
          <p:nvPr>
            <p:ph type="body" idx="1"/>
          </p:nvPr>
        </p:nvSpPr>
        <p:spPr>
          <a:xfrm>
            <a:off x="623400" y="2779200"/>
            <a:ext cx="5616000" cy="6359100"/>
          </a:xfrm>
          <a:prstGeom prst="rect">
            <a:avLst/>
          </a:prstGeom>
          <a:noFill/>
          <a:ln>
            <a:noFill/>
          </a:ln>
        </p:spPr>
        <p:txBody>
          <a:bodyPr spcFirstLastPara="1" wrap="square" lIns="182850" tIns="182850" rIns="182850" bIns="182850" anchor="t" anchorCtr="0">
            <a:normAutofit/>
          </a:bodyPr>
          <a:lstStyle>
            <a:lvl1pPr marL="457200" lvl="0" indent="-381000" algn="l" rtl="0">
              <a:lnSpc>
                <a:spcPct val="115000"/>
              </a:lnSpc>
              <a:spcBef>
                <a:spcPts val="0"/>
              </a:spcBef>
              <a:spcAft>
                <a:spcPts val="0"/>
              </a:spcAft>
              <a:buSzPts val="2400"/>
              <a:buChar char="●"/>
              <a:defRPr sz="2400"/>
            </a:lvl1pPr>
            <a:lvl2pPr marL="914400" lvl="1" indent="-381000" algn="l" rtl="0">
              <a:lnSpc>
                <a:spcPct val="115000"/>
              </a:lnSpc>
              <a:spcBef>
                <a:spcPts val="0"/>
              </a:spcBef>
              <a:spcAft>
                <a:spcPts val="0"/>
              </a:spcAft>
              <a:buSzPts val="2400"/>
              <a:buChar char="○"/>
              <a:defRPr sz="2400"/>
            </a:lvl2pPr>
            <a:lvl3pPr marL="1371600" lvl="2" indent="-381000" algn="l" rtl="0">
              <a:lnSpc>
                <a:spcPct val="115000"/>
              </a:lnSpc>
              <a:spcBef>
                <a:spcPts val="0"/>
              </a:spcBef>
              <a:spcAft>
                <a:spcPts val="0"/>
              </a:spcAft>
              <a:buSzPts val="2400"/>
              <a:buChar char="■"/>
              <a:defRPr sz="2400"/>
            </a:lvl3pPr>
            <a:lvl4pPr marL="1828800" lvl="3" indent="-381000" algn="l" rtl="0">
              <a:lnSpc>
                <a:spcPct val="115000"/>
              </a:lnSpc>
              <a:spcBef>
                <a:spcPts val="0"/>
              </a:spcBef>
              <a:spcAft>
                <a:spcPts val="0"/>
              </a:spcAft>
              <a:buSzPts val="2400"/>
              <a:buChar char="●"/>
              <a:defRPr sz="2400"/>
            </a:lvl4pPr>
            <a:lvl5pPr marL="2286000" lvl="4" indent="-381000" algn="l" rtl="0">
              <a:lnSpc>
                <a:spcPct val="115000"/>
              </a:lnSpc>
              <a:spcBef>
                <a:spcPts val="0"/>
              </a:spcBef>
              <a:spcAft>
                <a:spcPts val="0"/>
              </a:spcAft>
              <a:buSzPts val="2400"/>
              <a:buChar char="○"/>
              <a:defRPr sz="2400"/>
            </a:lvl5pPr>
            <a:lvl6pPr marL="2743200" lvl="5" indent="-381000" algn="l" rtl="0">
              <a:lnSpc>
                <a:spcPct val="115000"/>
              </a:lnSpc>
              <a:spcBef>
                <a:spcPts val="0"/>
              </a:spcBef>
              <a:spcAft>
                <a:spcPts val="0"/>
              </a:spcAft>
              <a:buSzPts val="2400"/>
              <a:buChar char="■"/>
              <a:defRPr sz="2400"/>
            </a:lvl6pPr>
            <a:lvl7pPr marL="3200400" lvl="6" indent="-381000" algn="l" rtl="0">
              <a:lnSpc>
                <a:spcPct val="115000"/>
              </a:lnSpc>
              <a:spcBef>
                <a:spcPts val="0"/>
              </a:spcBef>
              <a:spcAft>
                <a:spcPts val="0"/>
              </a:spcAft>
              <a:buSzPts val="2400"/>
              <a:buChar char="●"/>
              <a:defRPr sz="2400"/>
            </a:lvl7pPr>
            <a:lvl8pPr marL="3657600" lvl="7" indent="-381000" algn="l" rtl="0">
              <a:lnSpc>
                <a:spcPct val="115000"/>
              </a:lnSpc>
              <a:spcBef>
                <a:spcPts val="0"/>
              </a:spcBef>
              <a:spcAft>
                <a:spcPts val="0"/>
              </a:spcAft>
              <a:buSzPts val="2400"/>
              <a:buChar char="○"/>
              <a:defRPr sz="2400"/>
            </a:lvl8pPr>
            <a:lvl9pPr marL="4114800" lvl="8" indent="-381000" algn="l" rtl="0">
              <a:lnSpc>
                <a:spcPct val="115000"/>
              </a:lnSpc>
              <a:spcBef>
                <a:spcPts val="0"/>
              </a:spcBef>
              <a:spcAft>
                <a:spcPts val="0"/>
              </a:spcAft>
              <a:buSzPts val="2400"/>
              <a:buChar char="■"/>
              <a:defRPr sz="2400"/>
            </a:lvl9pPr>
          </a:lstStyle>
          <a:p>
            <a:endParaRPr/>
          </a:p>
        </p:txBody>
      </p:sp>
      <p:sp>
        <p:nvSpPr>
          <p:cNvPr id="89" name="Google Shape;89;g141f453d748_0_152"/>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g141f453d748_0_156"/>
          <p:cNvSpPr txBox="1">
            <a:spLocks noGrp="1"/>
          </p:cNvSpPr>
          <p:nvPr>
            <p:ph type="title"/>
          </p:nvPr>
        </p:nvSpPr>
        <p:spPr>
          <a:xfrm>
            <a:off x="980500" y="1052700"/>
            <a:ext cx="11227200" cy="8181600"/>
          </a:xfrm>
          <a:prstGeom prst="rect">
            <a:avLst/>
          </a:prstGeom>
          <a:noFill/>
          <a:ln>
            <a:noFill/>
          </a:ln>
        </p:spPr>
        <p:txBody>
          <a:bodyPr spcFirstLastPara="1" wrap="square" lIns="182850" tIns="182850" rIns="182850" bIns="182850" anchor="ctr" anchorCtr="0">
            <a:normAutofit/>
          </a:bodyPr>
          <a:lstStyle>
            <a:lvl1pPr lvl="0" algn="l" rtl="0">
              <a:lnSpc>
                <a:spcPct val="100000"/>
              </a:lnSpc>
              <a:spcBef>
                <a:spcPts val="0"/>
              </a:spcBef>
              <a:spcAft>
                <a:spcPts val="0"/>
              </a:spcAft>
              <a:buClr>
                <a:schemeClr val="dk2"/>
              </a:buClr>
              <a:buSzPts val="10800"/>
              <a:buNone/>
              <a:defRPr sz="10800" b="0">
                <a:solidFill>
                  <a:schemeClr val="dk2"/>
                </a:solidFill>
              </a:defRPr>
            </a:lvl1pPr>
            <a:lvl2pPr lvl="1" algn="l" rtl="0">
              <a:lnSpc>
                <a:spcPct val="100000"/>
              </a:lnSpc>
              <a:spcBef>
                <a:spcPts val="0"/>
              </a:spcBef>
              <a:spcAft>
                <a:spcPts val="0"/>
              </a:spcAft>
              <a:buClr>
                <a:schemeClr val="dk2"/>
              </a:buClr>
              <a:buSzPts val="10800"/>
              <a:buNone/>
              <a:defRPr sz="10800" b="0">
                <a:solidFill>
                  <a:schemeClr val="dk2"/>
                </a:solidFill>
              </a:defRPr>
            </a:lvl2pPr>
            <a:lvl3pPr lvl="2" algn="l" rtl="0">
              <a:lnSpc>
                <a:spcPct val="100000"/>
              </a:lnSpc>
              <a:spcBef>
                <a:spcPts val="0"/>
              </a:spcBef>
              <a:spcAft>
                <a:spcPts val="0"/>
              </a:spcAft>
              <a:buClr>
                <a:schemeClr val="dk2"/>
              </a:buClr>
              <a:buSzPts val="10800"/>
              <a:buNone/>
              <a:defRPr sz="10800" b="0">
                <a:solidFill>
                  <a:schemeClr val="dk2"/>
                </a:solidFill>
              </a:defRPr>
            </a:lvl3pPr>
            <a:lvl4pPr lvl="3" algn="l" rtl="0">
              <a:lnSpc>
                <a:spcPct val="100000"/>
              </a:lnSpc>
              <a:spcBef>
                <a:spcPts val="0"/>
              </a:spcBef>
              <a:spcAft>
                <a:spcPts val="0"/>
              </a:spcAft>
              <a:buClr>
                <a:schemeClr val="dk2"/>
              </a:buClr>
              <a:buSzPts val="10800"/>
              <a:buNone/>
              <a:defRPr sz="10800" b="0">
                <a:solidFill>
                  <a:schemeClr val="dk2"/>
                </a:solidFill>
              </a:defRPr>
            </a:lvl4pPr>
            <a:lvl5pPr lvl="4" algn="l" rtl="0">
              <a:lnSpc>
                <a:spcPct val="100000"/>
              </a:lnSpc>
              <a:spcBef>
                <a:spcPts val="0"/>
              </a:spcBef>
              <a:spcAft>
                <a:spcPts val="0"/>
              </a:spcAft>
              <a:buClr>
                <a:schemeClr val="dk2"/>
              </a:buClr>
              <a:buSzPts val="10800"/>
              <a:buNone/>
              <a:defRPr sz="10800" b="0">
                <a:solidFill>
                  <a:schemeClr val="dk2"/>
                </a:solidFill>
              </a:defRPr>
            </a:lvl5pPr>
            <a:lvl6pPr lvl="5" algn="l" rtl="0">
              <a:lnSpc>
                <a:spcPct val="100000"/>
              </a:lnSpc>
              <a:spcBef>
                <a:spcPts val="0"/>
              </a:spcBef>
              <a:spcAft>
                <a:spcPts val="0"/>
              </a:spcAft>
              <a:buClr>
                <a:schemeClr val="dk2"/>
              </a:buClr>
              <a:buSzPts val="10800"/>
              <a:buNone/>
              <a:defRPr sz="10800" b="0">
                <a:solidFill>
                  <a:schemeClr val="dk2"/>
                </a:solidFill>
              </a:defRPr>
            </a:lvl6pPr>
            <a:lvl7pPr lvl="6" algn="l" rtl="0">
              <a:lnSpc>
                <a:spcPct val="100000"/>
              </a:lnSpc>
              <a:spcBef>
                <a:spcPts val="0"/>
              </a:spcBef>
              <a:spcAft>
                <a:spcPts val="0"/>
              </a:spcAft>
              <a:buClr>
                <a:schemeClr val="dk2"/>
              </a:buClr>
              <a:buSzPts val="10800"/>
              <a:buNone/>
              <a:defRPr sz="10800" b="0">
                <a:solidFill>
                  <a:schemeClr val="dk2"/>
                </a:solidFill>
              </a:defRPr>
            </a:lvl7pPr>
            <a:lvl8pPr lvl="7" algn="l" rtl="0">
              <a:lnSpc>
                <a:spcPct val="100000"/>
              </a:lnSpc>
              <a:spcBef>
                <a:spcPts val="0"/>
              </a:spcBef>
              <a:spcAft>
                <a:spcPts val="0"/>
              </a:spcAft>
              <a:buClr>
                <a:schemeClr val="dk2"/>
              </a:buClr>
              <a:buSzPts val="10800"/>
              <a:buNone/>
              <a:defRPr sz="10800" b="0">
                <a:solidFill>
                  <a:schemeClr val="dk2"/>
                </a:solidFill>
              </a:defRPr>
            </a:lvl8pPr>
            <a:lvl9pPr lvl="8" algn="l" rtl="0">
              <a:lnSpc>
                <a:spcPct val="100000"/>
              </a:lnSpc>
              <a:spcBef>
                <a:spcPts val="0"/>
              </a:spcBef>
              <a:spcAft>
                <a:spcPts val="0"/>
              </a:spcAft>
              <a:buClr>
                <a:schemeClr val="dk2"/>
              </a:buClr>
              <a:buSzPts val="10800"/>
              <a:buNone/>
              <a:defRPr sz="10800" b="0">
                <a:solidFill>
                  <a:schemeClr val="dk2"/>
                </a:solidFill>
              </a:defRPr>
            </a:lvl9pPr>
          </a:lstStyle>
          <a:p>
            <a:endParaRPr/>
          </a:p>
        </p:txBody>
      </p:sp>
      <p:sp>
        <p:nvSpPr>
          <p:cNvPr id="92" name="Google Shape;92;g141f453d748_0_156"/>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g141f453d748_0_159"/>
          <p:cNvSpPr/>
          <p:nvPr/>
        </p:nvSpPr>
        <p:spPr>
          <a:xfrm>
            <a:off x="9144000" y="0"/>
            <a:ext cx="9144000" cy="10287000"/>
          </a:xfrm>
          <a:prstGeom prst="rect">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cxnSp>
        <p:nvCxnSpPr>
          <p:cNvPr id="95" name="Google Shape;95;g141f453d748_0_159"/>
          <p:cNvCxnSpPr/>
          <p:nvPr/>
        </p:nvCxnSpPr>
        <p:spPr>
          <a:xfrm>
            <a:off x="10059350" y="8991000"/>
            <a:ext cx="936600" cy="0"/>
          </a:xfrm>
          <a:prstGeom prst="straightConnector1">
            <a:avLst/>
          </a:prstGeom>
          <a:noFill/>
          <a:ln w="19050" cap="flat" cmpd="sng">
            <a:solidFill>
              <a:schemeClr val="lt1"/>
            </a:solidFill>
            <a:prstDash val="solid"/>
            <a:round/>
            <a:headEnd type="none" w="sm" len="sm"/>
            <a:tailEnd type="none" w="sm" len="sm"/>
          </a:ln>
        </p:spPr>
      </p:cxnSp>
      <p:sp>
        <p:nvSpPr>
          <p:cNvPr id="96" name="Google Shape;96;g141f453d748_0_159"/>
          <p:cNvSpPr txBox="1">
            <a:spLocks noGrp="1"/>
          </p:cNvSpPr>
          <p:nvPr>
            <p:ph type="title"/>
          </p:nvPr>
        </p:nvSpPr>
        <p:spPr>
          <a:xfrm>
            <a:off x="531000" y="2079350"/>
            <a:ext cx="8090700" cy="3351600"/>
          </a:xfrm>
          <a:prstGeom prst="rect">
            <a:avLst/>
          </a:prstGeom>
          <a:noFill/>
          <a:ln>
            <a:noFill/>
          </a:ln>
        </p:spPr>
        <p:txBody>
          <a:bodyPr spcFirstLastPara="1" wrap="square" lIns="182850" tIns="182850" rIns="182850" bIns="182850" anchor="b" anchorCtr="0">
            <a:normAutofit/>
          </a:bodyPr>
          <a:lstStyle>
            <a:lvl1pPr lvl="0" algn="ctr" rtl="0">
              <a:lnSpc>
                <a:spcPct val="100000"/>
              </a:lnSpc>
              <a:spcBef>
                <a:spcPts val="0"/>
              </a:spcBef>
              <a:spcAft>
                <a:spcPts val="0"/>
              </a:spcAft>
              <a:buSzPts val="8400"/>
              <a:buNone/>
              <a:defRPr sz="8400"/>
            </a:lvl1pPr>
            <a:lvl2pPr lvl="1" algn="ctr" rtl="0">
              <a:lnSpc>
                <a:spcPct val="100000"/>
              </a:lnSpc>
              <a:spcBef>
                <a:spcPts val="0"/>
              </a:spcBef>
              <a:spcAft>
                <a:spcPts val="0"/>
              </a:spcAft>
              <a:buSzPts val="8400"/>
              <a:buNone/>
              <a:defRPr sz="8400"/>
            </a:lvl2pPr>
            <a:lvl3pPr lvl="2" algn="ctr" rtl="0">
              <a:lnSpc>
                <a:spcPct val="100000"/>
              </a:lnSpc>
              <a:spcBef>
                <a:spcPts val="0"/>
              </a:spcBef>
              <a:spcAft>
                <a:spcPts val="0"/>
              </a:spcAft>
              <a:buSzPts val="8400"/>
              <a:buNone/>
              <a:defRPr sz="8400"/>
            </a:lvl3pPr>
            <a:lvl4pPr lvl="3" algn="ctr" rtl="0">
              <a:lnSpc>
                <a:spcPct val="100000"/>
              </a:lnSpc>
              <a:spcBef>
                <a:spcPts val="0"/>
              </a:spcBef>
              <a:spcAft>
                <a:spcPts val="0"/>
              </a:spcAft>
              <a:buSzPts val="8400"/>
              <a:buNone/>
              <a:defRPr sz="8400"/>
            </a:lvl4pPr>
            <a:lvl5pPr lvl="4" algn="ctr" rtl="0">
              <a:lnSpc>
                <a:spcPct val="100000"/>
              </a:lnSpc>
              <a:spcBef>
                <a:spcPts val="0"/>
              </a:spcBef>
              <a:spcAft>
                <a:spcPts val="0"/>
              </a:spcAft>
              <a:buSzPts val="8400"/>
              <a:buNone/>
              <a:defRPr sz="8400"/>
            </a:lvl5pPr>
            <a:lvl6pPr lvl="5" algn="ctr" rtl="0">
              <a:lnSpc>
                <a:spcPct val="100000"/>
              </a:lnSpc>
              <a:spcBef>
                <a:spcPts val="0"/>
              </a:spcBef>
              <a:spcAft>
                <a:spcPts val="0"/>
              </a:spcAft>
              <a:buSzPts val="8400"/>
              <a:buNone/>
              <a:defRPr sz="8400"/>
            </a:lvl6pPr>
            <a:lvl7pPr lvl="6" algn="ctr" rtl="0">
              <a:lnSpc>
                <a:spcPct val="100000"/>
              </a:lnSpc>
              <a:spcBef>
                <a:spcPts val="0"/>
              </a:spcBef>
              <a:spcAft>
                <a:spcPts val="0"/>
              </a:spcAft>
              <a:buSzPts val="8400"/>
              <a:buNone/>
              <a:defRPr sz="8400"/>
            </a:lvl7pPr>
            <a:lvl8pPr lvl="7" algn="ctr" rtl="0">
              <a:lnSpc>
                <a:spcPct val="100000"/>
              </a:lnSpc>
              <a:spcBef>
                <a:spcPts val="0"/>
              </a:spcBef>
              <a:spcAft>
                <a:spcPts val="0"/>
              </a:spcAft>
              <a:buSzPts val="8400"/>
              <a:buNone/>
              <a:defRPr sz="8400"/>
            </a:lvl8pPr>
            <a:lvl9pPr lvl="8" algn="ctr" rtl="0">
              <a:lnSpc>
                <a:spcPct val="100000"/>
              </a:lnSpc>
              <a:spcBef>
                <a:spcPts val="0"/>
              </a:spcBef>
              <a:spcAft>
                <a:spcPts val="0"/>
              </a:spcAft>
              <a:buSzPts val="8400"/>
              <a:buNone/>
              <a:defRPr sz="8400"/>
            </a:lvl9pPr>
          </a:lstStyle>
          <a:p>
            <a:endParaRPr/>
          </a:p>
        </p:txBody>
      </p:sp>
      <p:sp>
        <p:nvSpPr>
          <p:cNvPr id="97" name="Google Shape;97;g141f453d748_0_159"/>
          <p:cNvSpPr txBox="1">
            <a:spLocks noGrp="1"/>
          </p:cNvSpPr>
          <p:nvPr>
            <p:ph type="subTitle" idx="1"/>
          </p:nvPr>
        </p:nvSpPr>
        <p:spPr>
          <a:xfrm>
            <a:off x="531000" y="5453750"/>
            <a:ext cx="8090700" cy="2470200"/>
          </a:xfrm>
          <a:prstGeom prst="rect">
            <a:avLst/>
          </a:prstGeom>
          <a:noFill/>
          <a:ln>
            <a:noFill/>
          </a:ln>
        </p:spPr>
        <p:txBody>
          <a:bodyPr spcFirstLastPara="1" wrap="square" lIns="182850" tIns="182850" rIns="182850" bIns="182850" anchor="t"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8" name="Google Shape;98;g141f453d748_0_159"/>
          <p:cNvSpPr txBox="1">
            <a:spLocks noGrp="1"/>
          </p:cNvSpPr>
          <p:nvPr>
            <p:ph type="body" idx="2"/>
          </p:nvPr>
        </p:nvSpPr>
        <p:spPr>
          <a:xfrm>
            <a:off x="9879000" y="1448400"/>
            <a:ext cx="7674000" cy="7390500"/>
          </a:xfrm>
          <a:prstGeom prst="rect">
            <a:avLst/>
          </a:prstGeom>
          <a:noFill/>
          <a:ln>
            <a:noFill/>
          </a:ln>
        </p:spPr>
        <p:txBody>
          <a:bodyPr spcFirstLastPara="1" wrap="square" lIns="182850" tIns="182850" rIns="182850" bIns="182850" anchor="ctr" anchorCtr="0">
            <a:normAutofit/>
          </a:bodyPr>
          <a:lstStyle>
            <a:lvl1pPr marL="457200" lvl="0" indent="-457200" algn="l" rtl="0">
              <a:lnSpc>
                <a:spcPct val="115000"/>
              </a:lnSpc>
              <a:spcBef>
                <a:spcPts val="0"/>
              </a:spcBef>
              <a:spcAft>
                <a:spcPts val="0"/>
              </a:spcAft>
              <a:buClr>
                <a:schemeClr val="lt1"/>
              </a:buClr>
              <a:buSzPts val="3600"/>
              <a:buChar char="●"/>
              <a:defRPr>
                <a:solidFill>
                  <a:schemeClr val="lt1"/>
                </a:solidFill>
              </a:defRPr>
            </a:lvl1pPr>
            <a:lvl2pPr marL="914400" lvl="1" indent="-412750" algn="l" rtl="0">
              <a:lnSpc>
                <a:spcPct val="115000"/>
              </a:lnSpc>
              <a:spcBef>
                <a:spcPts val="0"/>
              </a:spcBef>
              <a:spcAft>
                <a:spcPts val="0"/>
              </a:spcAft>
              <a:buClr>
                <a:schemeClr val="lt1"/>
              </a:buClr>
              <a:buSzPts val="2900"/>
              <a:buChar char="○"/>
              <a:defRPr>
                <a:solidFill>
                  <a:schemeClr val="lt1"/>
                </a:solidFill>
              </a:defRPr>
            </a:lvl2pPr>
            <a:lvl3pPr marL="1371600" lvl="2" indent="-412750" algn="l" rtl="0">
              <a:lnSpc>
                <a:spcPct val="115000"/>
              </a:lnSpc>
              <a:spcBef>
                <a:spcPts val="0"/>
              </a:spcBef>
              <a:spcAft>
                <a:spcPts val="0"/>
              </a:spcAft>
              <a:buClr>
                <a:schemeClr val="lt1"/>
              </a:buClr>
              <a:buSzPts val="2900"/>
              <a:buChar char="■"/>
              <a:defRPr>
                <a:solidFill>
                  <a:schemeClr val="lt1"/>
                </a:solidFill>
              </a:defRPr>
            </a:lvl3pPr>
            <a:lvl4pPr marL="1828800" lvl="3" indent="-412750" algn="l" rtl="0">
              <a:lnSpc>
                <a:spcPct val="115000"/>
              </a:lnSpc>
              <a:spcBef>
                <a:spcPts val="0"/>
              </a:spcBef>
              <a:spcAft>
                <a:spcPts val="0"/>
              </a:spcAft>
              <a:buClr>
                <a:schemeClr val="lt1"/>
              </a:buClr>
              <a:buSzPts val="2900"/>
              <a:buChar char="●"/>
              <a:defRPr>
                <a:solidFill>
                  <a:schemeClr val="lt1"/>
                </a:solidFill>
              </a:defRPr>
            </a:lvl4pPr>
            <a:lvl5pPr marL="2286000" lvl="4" indent="-412750" algn="l" rtl="0">
              <a:lnSpc>
                <a:spcPct val="115000"/>
              </a:lnSpc>
              <a:spcBef>
                <a:spcPts val="0"/>
              </a:spcBef>
              <a:spcAft>
                <a:spcPts val="0"/>
              </a:spcAft>
              <a:buClr>
                <a:schemeClr val="lt1"/>
              </a:buClr>
              <a:buSzPts val="2900"/>
              <a:buChar char="○"/>
              <a:defRPr>
                <a:solidFill>
                  <a:schemeClr val="lt1"/>
                </a:solidFill>
              </a:defRPr>
            </a:lvl5pPr>
            <a:lvl6pPr marL="2743200" lvl="5" indent="-412750" algn="l" rtl="0">
              <a:lnSpc>
                <a:spcPct val="115000"/>
              </a:lnSpc>
              <a:spcBef>
                <a:spcPts val="0"/>
              </a:spcBef>
              <a:spcAft>
                <a:spcPts val="0"/>
              </a:spcAft>
              <a:buClr>
                <a:schemeClr val="lt1"/>
              </a:buClr>
              <a:buSzPts val="2900"/>
              <a:buChar char="■"/>
              <a:defRPr>
                <a:solidFill>
                  <a:schemeClr val="lt1"/>
                </a:solidFill>
              </a:defRPr>
            </a:lvl6pPr>
            <a:lvl7pPr marL="3200400" lvl="6" indent="-412750" algn="l" rtl="0">
              <a:lnSpc>
                <a:spcPct val="115000"/>
              </a:lnSpc>
              <a:spcBef>
                <a:spcPts val="0"/>
              </a:spcBef>
              <a:spcAft>
                <a:spcPts val="0"/>
              </a:spcAft>
              <a:buClr>
                <a:schemeClr val="lt1"/>
              </a:buClr>
              <a:buSzPts val="2900"/>
              <a:buChar char="●"/>
              <a:defRPr>
                <a:solidFill>
                  <a:schemeClr val="lt1"/>
                </a:solidFill>
              </a:defRPr>
            </a:lvl7pPr>
            <a:lvl8pPr marL="3657600" lvl="7" indent="-412750" algn="l" rtl="0">
              <a:lnSpc>
                <a:spcPct val="115000"/>
              </a:lnSpc>
              <a:spcBef>
                <a:spcPts val="0"/>
              </a:spcBef>
              <a:spcAft>
                <a:spcPts val="0"/>
              </a:spcAft>
              <a:buClr>
                <a:schemeClr val="lt1"/>
              </a:buClr>
              <a:buSzPts val="2900"/>
              <a:buChar char="○"/>
              <a:defRPr>
                <a:solidFill>
                  <a:schemeClr val="lt1"/>
                </a:solidFill>
              </a:defRPr>
            </a:lvl8pPr>
            <a:lvl9pPr marL="4114800" lvl="8" indent="-412750" algn="l" rtl="0">
              <a:lnSpc>
                <a:spcPct val="115000"/>
              </a:lnSpc>
              <a:spcBef>
                <a:spcPts val="0"/>
              </a:spcBef>
              <a:spcAft>
                <a:spcPts val="0"/>
              </a:spcAft>
              <a:buClr>
                <a:schemeClr val="lt1"/>
              </a:buClr>
              <a:buSzPts val="2900"/>
              <a:buChar char="■"/>
              <a:defRPr>
                <a:solidFill>
                  <a:schemeClr val="lt1"/>
                </a:solidFill>
              </a:defRPr>
            </a:lvl9pPr>
          </a:lstStyle>
          <a:p>
            <a:endParaRPr/>
          </a:p>
        </p:txBody>
      </p:sp>
      <p:sp>
        <p:nvSpPr>
          <p:cNvPr id="99" name="Google Shape;99;g141f453d748_0_159"/>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g141f453d748_0_166"/>
          <p:cNvSpPr txBox="1">
            <a:spLocks noGrp="1"/>
          </p:cNvSpPr>
          <p:nvPr>
            <p:ph type="body" idx="1"/>
          </p:nvPr>
        </p:nvSpPr>
        <p:spPr>
          <a:xfrm>
            <a:off x="623400" y="8461450"/>
            <a:ext cx="11997600" cy="1197600"/>
          </a:xfrm>
          <a:prstGeom prst="rect">
            <a:avLst/>
          </a:prstGeom>
          <a:noFill/>
          <a:ln>
            <a:noFill/>
          </a:ln>
        </p:spPr>
        <p:txBody>
          <a:bodyPr spcFirstLastPara="1" wrap="square" lIns="182850" tIns="182850" rIns="182850" bIns="182850" anchor="ctr" anchorCtr="0">
            <a:normAutofit/>
          </a:bodyPr>
          <a:lstStyle>
            <a:lvl1pPr marL="457200" lvl="0" indent="-228600" algn="l" rtl="0">
              <a:lnSpc>
                <a:spcPct val="100000"/>
              </a:lnSpc>
              <a:spcBef>
                <a:spcPts val="0"/>
              </a:spcBef>
              <a:spcAft>
                <a:spcPts val="0"/>
              </a:spcAft>
              <a:buSzPts val="4800"/>
              <a:buFont typeface="PT Sans Narrow"/>
              <a:buNone/>
              <a:defRPr sz="4800">
                <a:latin typeface="PT Sans Narrow"/>
                <a:ea typeface="PT Sans Narrow"/>
                <a:cs typeface="PT Sans Narrow"/>
                <a:sym typeface="PT Sans Narrow"/>
              </a:defRPr>
            </a:lvl1pPr>
          </a:lstStyle>
          <a:p>
            <a:endParaRPr/>
          </a:p>
        </p:txBody>
      </p:sp>
      <p:sp>
        <p:nvSpPr>
          <p:cNvPr id="102" name="Google Shape;102;g141f453d748_0_166"/>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g141f453d748_0_169"/>
          <p:cNvSpPr/>
          <p:nvPr/>
        </p:nvSpPr>
        <p:spPr>
          <a:xfrm>
            <a:off x="-150" y="10091400"/>
            <a:ext cx="18288000" cy="195900"/>
          </a:xfrm>
          <a:prstGeom prst="rect">
            <a:avLst/>
          </a:prstGeom>
          <a:solidFill>
            <a:schemeClr val="l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sp>
        <p:nvSpPr>
          <p:cNvPr id="105" name="Google Shape;105;g141f453d748_0_169"/>
          <p:cNvSpPr txBox="1">
            <a:spLocks noGrp="1"/>
          </p:cNvSpPr>
          <p:nvPr>
            <p:ph type="title" hasCustomPrompt="1"/>
          </p:nvPr>
        </p:nvSpPr>
        <p:spPr>
          <a:xfrm>
            <a:off x="623400" y="2609700"/>
            <a:ext cx="17041200" cy="3076800"/>
          </a:xfrm>
          <a:prstGeom prst="rect">
            <a:avLst/>
          </a:prstGeom>
          <a:noFill/>
          <a:ln>
            <a:noFill/>
          </a:ln>
        </p:spPr>
        <p:txBody>
          <a:bodyPr spcFirstLastPara="1" wrap="square" lIns="182850" tIns="182850" rIns="182850" bIns="182850" anchor="ctr" anchorCtr="0">
            <a:normAutofit/>
          </a:bodyPr>
          <a:lstStyle>
            <a:lvl1pPr lvl="0" algn="ctr" rtl="0">
              <a:lnSpc>
                <a:spcPct val="100000"/>
              </a:lnSpc>
              <a:spcBef>
                <a:spcPts val="0"/>
              </a:spcBef>
              <a:spcAft>
                <a:spcPts val="0"/>
              </a:spcAft>
              <a:buClr>
                <a:schemeClr val="accent3"/>
              </a:buClr>
              <a:buSzPts val="26000"/>
              <a:buNone/>
              <a:defRPr sz="26000">
                <a:solidFill>
                  <a:schemeClr val="accent3"/>
                </a:solidFill>
              </a:defRPr>
            </a:lvl1pPr>
            <a:lvl2pPr lvl="1" algn="ctr" rtl="0">
              <a:lnSpc>
                <a:spcPct val="100000"/>
              </a:lnSpc>
              <a:spcBef>
                <a:spcPts val="0"/>
              </a:spcBef>
              <a:spcAft>
                <a:spcPts val="0"/>
              </a:spcAft>
              <a:buClr>
                <a:schemeClr val="accent3"/>
              </a:buClr>
              <a:buSzPts val="26000"/>
              <a:buNone/>
              <a:defRPr sz="26000">
                <a:solidFill>
                  <a:schemeClr val="accent3"/>
                </a:solidFill>
              </a:defRPr>
            </a:lvl2pPr>
            <a:lvl3pPr lvl="2" algn="ctr" rtl="0">
              <a:lnSpc>
                <a:spcPct val="100000"/>
              </a:lnSpc>
              <a:spcBef>
                <a:spcPts val="0"/>
              </a:spcBef>
              <a:spcAft>
                <a:spcPts val="0"/>
              </a:spcAft>
              <a:buClr>
                <a:schemeClr val="accent3"/>
              </a:buClr>
              <a:buSzPts val="26000"/>
              <a:buNone/>
              <a:defRPr sz="26000">
                <a:solidFill>
                  <a:schemeClr val="accent3"/>
                </a:solidFill>
              </a:defRPr>
            </a:lvl3pPr>
            <a:lvl4pPr lvl="3" algn="ctr" rtl="0">
              <a:lnSpc>
                <a:spcPct val="100000"/>
              </a:lnSpc>
              <a:spcBef>
                <a:spcPts val="0"/>
              </a:spcBef>
              <a:spcAft>
                <a:spcPts val="0"/>
              </a:spcAft>
              <a:buClr>
                <a:schemeClr val="accent3"/>
              </a:buClr>
              <a:buSzPts val="26000"/>
              <a:buNone/>
              <a:defRPr sz="26000">
                <a:solidFill>
                  <a:schemeClr val="accent3"/>
                </a:solidFill>
              </a:defRPr>
            </a:lvl4pPr>
            <a:lvl5pPr lvl="4" algn="ctr" rtl="0">
              <a:lnSpc>
                <a:spcPct val="100000"/>
              </a:lnSpc>
              <a:spcBef>
                <a:spcPts val="0"/>
              </a:spcBef>
              <a:spcAft>
                <a:spcPts val="0"/>
              </a:spcAft>
              <a:buClr>
                <a:schemeClr val="accent3"/>
              </a:buClr>
              <a:buSzPts val="26000"/>
              <a:buNone/>
              <a:defRPr sz="26000">
                <a:solidFill>
                  <a:schemeClr val="accent3"/>
                </a:solidFill>
              </a:defRPr>
            </a:lvl5pPr>
            <a:lvl6pPr lvl="5" algn="ctr" rtl="0">
              <a:lnSpc>
                <a:spcPct val="100000"/>
              </a:lnSpc>
              <a:spcBef>
                <a:spcPts val="0"/>
              </a:spcBef>
              <a:spcAft>
                <a:spcPts val="0"/>
              </a:spcAft>
              <a:buClr>
                <a:schemeClr val="accent3"/>
              </a:buClr>
              <a:buSzPts val="26000"/>
              <a:buNone/>
              <a:defRPr sz="26000">
                <a:solidFill>
                  <a:schemeClr val="accent3"/>
                </a:solidFill>
              </a:defRPr>
            </a:lvl6pPr>
            <a:lvl7pPr lvl="6" algn="ctr" rtl="0">
              <a:lnSpc>
                <a:spcPct val="100000"/>
              </a:lnSpc>
              <a:spcBef>
                <a:spcPts val="0"/>
              </a:spcBef>
              <a:spcAft>
                <a:spcPts val="0"/>
              </a:spcAft>
              <a:buClr>
                <a:schemeClr val="accent3"/>
              </a:buClr>
              <a:buSzPts val="26000"/>
              <a:buNone/>
              <a:defRPr sz="26000">
                <a:solidFill>
                  <a:schemeClr val="accent3"/>
                </a:solidFill>
              </a:defRPr>
            </a:lvl7pPr>
            <a:lvl8pPr lvl="7" algn="ctr" rtl="0">
              <a:lnSpc>
                <a:spcPct val="100000"/>
              </a:lnSpc>
              <a:spcBef>
                <a:spcPts val="0"/>
              </a:spcBef>
              <a:spcAft>
                <a:spcPts val="0"/>
              </a:spcAft>
              <a:buClr>
                <a:schemeClr val="accent3"/>
              </a:buClr>
              <a:buSzPts val="26000"/>
              <a:buNone/>
              <a:defRPr sz="26000">
                <a:solidFill>
                  <a:schemeClr val="accent3"/>
                </a:solidFill>
              </a:defRPr>
            </a:lvl8pPr>
            <a:lvl9pPr lvl="8" algn="ctr" rtl="0">
              <a:lnSpc>
                <a:spcPct val="100000"/>
              </a:lnSpc>
              <a:spcBef>
                <a:spcPts val="0"/>
              </a:spcBef>
              <a:spcAft>
                <a:spcPts val="0"/>
              </a:spcAft>
              <a:buClr>
                <a:schemeClr val="accent3"/>
              </a:buClr>
              <a:buSzPts val="26000"/>
              <a:buNone/>
              <a:defRPr sz="26000">
                <a:solidFill>
                  <a:schemeClr val="accent3"/>
                </a:solidFill>
              </a:defRPr>
            </a:lvl9pPr>
          </a:lstStyle>
          <a:p>
            <a:r>
              <a:t>xx%</a:t>
            </a:r>
          </a:p>
        </p:txBody>
      </p:sp>
      <p:sp>
        <p:nvSpPr>
          <p:cNvPr id="106" name="Google Shape;106;g141f453d748_0_169"/>
          <p:cNvSpPr txBox="1">
            <a:spLocks noGrp="1"/>
          </p:cNvSpPr>
          <p:nvPr>
            <p:ph type="body" idx="1"/>
          </p:nvPr>
        </p:nvSpPr>
        <p:spPr>
          <a:xfrm>
            <a:off x="623400" y="5991300"/>
            <a:ext cx="17041200" cy="2143500"/>
          </a:xfrm>
          <a:prstGeom prst="rect">
            <a:avLst/>
          </a:prstGeom>
          <a:noFill/>
          <a:ln>
            <a:noFill/>
          </a:ln>
        </p:spPr>
        <p:txBody>
          <a:bodyPr spcFirstLastPara="1" wrap="square" lIns="182850" tIns="182850" rIns="182850" bIns="182850" anchor="t" anchorCtr="0">
            <a:normAutofit/>
          </a:bodyPr>
          <a:lstStyle>
            <a:lvl1pPr marL="457200" lvl="0" indent="-457200" algn="ctr" rtl="0">
              <a:lnSpc>
                <a:spcPct val="115000"/>
              </a:lnSpc>
              <a:spcBef>
                <a:spcPts val="0"/>
              </a:spcBef>
              <a:spcAft>
                <a:spcPts val="0"/>
              </a:spcAft>
              <a:buSzPts val="3600"/>
              <a:buChar char="●"/>
              <a:defRPr/>
            </a:lvl1pPr>
            <a:lvl2pPr marL="914400" lvl="1" indent="-412750" algn="ctr" rtl="0">
              <a:lnSpc>
                <a:spcPct val="115000"/>
              </a:lnSpc>
              <a:spcBef>
                <a:spcPts val="0"/>
              </a:spcBef>
              <a:spcAft>
                <a:spcPts val="0"/>
              </a:spcAft>
              <a:buSzPts val="2900"/>
              <a:buChar char="○"/>
              <a:defRPr/>
            </a:lvl2pPr>
            <a:lvl3pPr marL="1371600" lvl="2" indent="-412750" algn="ctr" rtl="0">
              <a:lnSpc>
                <a:spcPct val="115000"/>
              </a:lnSpc>
              <a:spcBef>
                <a:spcPts val="0"/>
              </a:spcBef>
              <a:spcAft>
                <a:spcPts val="0"/>
              </a:spcAft>
              <a:buSzPts val="2900"/>
              <a:buChar char="■"/>
              <a:defRPr/>
            </a:lvl3pPr>
            <a:lvl4pPr marL="1828800" lvl="3" indent="-412750" algn="ctr" rtl="0">
              <a:lnSpc>
                <a:spcPct val="115000"/>
              </a:lnSpc>
              <a:spcBef>
                <a:spcPts val="0"/>
              </a:spcBef>
              <a:spcAft>
                <a:spcPts val="0"/>
              </a:spcAft>
              <a:buSzPts val="2900"/>
              <a:buChar char="●"/>
              <a:defRPr/>
            </a:lvl4pPr>
            <a:lvl5pPr marL="2286000" lvl="4" indent="-412750" algn="ctr" rtl="0">
              <a:lnSpc>
                <a:spcPct val="115000"/>
              </a:lnSpc>
              <a:spcBef>
                <a:spcPts val="0"/>
              </a:spcBef>
              <a:spcAft>
                <a:spcPts val="0"/>
              </a:spcAft>
              <a:buSzPts val="2900"/>
              <a:buChar char="○"/>
              <a:defRPr/>
            </a:lvl5pPr>
            <a:lvl6pPr marL="2743200" lvl="5" indent="-412750" algn="ctr" rtl="0">
              <a:lnSpc>
                <a:spcPct val="115000"/>
              </a:lnSpc>
              <a:spcBef>
                <a:spcPts val="0"/>
              </a:spcBef>
              <a:spcAft>
                <a:spcPts val="0"/>
              </a:spcAft>
              <a:buSzPts val="2900"/>
              <a:buChar char="■"/>
              <a:defRPr/>
            </a:lvl6pPr>
            <a:lvl7pPr marL="3200400" lvl="6" indent="-412750" algn="ctr" rtl="0">
              <a:lnSpc>
                <a:spcPct val="115000"/>
              </a:lnSpc>
              <a:spcBef>
                <a:spcPts val="0"/>
              </a:spcBef>
              <a:spcAft>
                <a:spcPts val="0"/>
              </a:spcAft>
              <a:buSzPts val="2900"/>
              <a:buChar char="●"/>
              <a:defRPr/>
            </a:lvl7pPr>
            <a:lvl8pPr marL="3657600" lvl="7" indent="-412750" algn="ctr" rtl="0">
              <a:lnSpc>
                <a:spcPct val="115000"/>
              </a:lnSpc>
              <a:spcBef>
                <a:spcPts val="0"/>
              </a:spcBef>
              <a:spcAft>
                <a:spcPts val="0"/>
              </a:spcAft>
              <a:buSzPts val="2900"/>
              <a:buChar char="○"/>
              <a:defRPr/>
            </a:lvl8pPr>
            <a:lvl9pPr marL="4114800" lvl="8" indent="-412750" algn="ctr" rtl="0">
              <a:lnSpc>
                <a:spcPct val="115000"/>
              </a:lnSpc>
              <a:spcBef>
                <a:spcPts val="0"/>
              </a:spcBef>
              <a:spcAft>
                <a:spcPts val="0"/>
              </a:spcAft>
              <a:buSzPts val="2900"/>
              <a:buChar char="■"/>
              <a:defRPr/>
            </a:lvl9pPr>
          </a:lstStyle>
          <a:p>
            <a:endParaRPr/>
          </a:p>
        </p:txBody>
      </p:sp>
      <p:sp>
        <p:nvSpPr>
          <p:cNvPr id="107" name="Google Shape;107;g141f453d748_0_169"/>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g141f453d748_0_174"/>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ummary">
  <p:cSld name="Summary">
    <p:spTree>
      <p:nvGrpSpPr>
        <p:cNvPr id="1" name="Shape 110"/>
        <p:cNvGrpSpPr/>
        <p:nvPr/>
      </p:nvGrpSpPr>
      <p:grpSpPr>
        <a:xfrm>
          <a:off x="0" y="0"/>
          <a:ext cx="0" cy="0"/>
          <a:chOff x="0" y="0"/>
          <a:chExt cx="0" cy="0"/>
        </a:xfrm>
      </p:grpSpPr>
      <p:sp>
        <p:nvSpPr>
          <p:cNvPr id="111" name="Google Shape;111;g141f453d748_0_176"/>
          <p:cNvSpPr txBox="1">
            <a:spLocks noGrp="1"/>
          </p:cNvSpPr>
          <p:nvPr>
            <p:ph type="dt" idx="10"/>
          </p:nvPr>
        </p:nvSpPr>
        <p:spPr>
          <a:xfrm>
            <a:off x="1257300" y="9644063"/>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112" name="Google Shape;112;g141f453d748_0_176"/>
          <p:cNvSpPr txBox="1">
            <a:spLocks noGrp="1"/>
          </p:cNvSpPr>
          <p:nvPr>
            <p:ph type="ftr" idx="11"/>
          </p:nvPr>
        </p:nvSpPr>
        <p:spPr>
          <a:xfrm>
            <a:off x="6057900" y="9644063"/>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113" name="Google Shape;113;g141f453d748_0_176"/>
          <p:cNvSpPr txBox="1">
            <a:spLocks noGrp="1"/>
          </p:cNvSpPr>
          <p:nvPr>
            <p:ph type="sldNum" idx="12"/>
          </p:nvPr>
        </p:nvSpPr>
        <p:spPr>
          <a:xfrm>
            <a:off x="12915900" y="9644063"/>
            <a:ext cx="4114800" cy="547800"/>
          </a:xfrm>
          <a:prstGeom prst="rect">
            <a:avLst/>
          </a:prstGeom>
          <a:noFill/>
          <a:ln>
            <a:noFill/>
          </a:ln>
        </p:spPr>
        <p:txBody>
          <a:bodyPr spcFirstLastPara="1" wrap="square" lIns="137150" tIns="68550" rIns="137150" bIns="6855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g141f453d748_0_176"/>
          <p:cNvSpPr txBox="1">
            <a:spLocks noGrp="1"/>
          </p:cNvSpPr>
          <p:nvPr>
            <p:ph type="title"/>
          </p:nvPr>
        </p:nvSpPr>
        <p:spPr>
          <a:xfrm>
            <a:off x="1261872" y="1285877"/>
            <a:ext cx="9234000" cy="31155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accent5"/>
              </a:buClr>
              <a:buSzPts val="29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a:endParaRPr/>
          </a:p>
        </p:txBody>
      </p:sp>
      <p:sp>
        <p:nvSpPr>
          <p:cNvPr id="115" name="Google Shape;115;g141f453d748_0_176"/>
          <p:cNvSpPr txBox="1">
            <a:spLocks noGrp="1"/>
          </p:cNvSpPr>
          <p:nvPr>
            <p:ph type="body" idx="1"/>
          </p:nvPr>
        </p:nvSpPr>
        <p:spPr>
          <a:xfrm>
            <a:off x="1261871" y="4786313"/>
            <a:ext cx="9234000" cy="4479000"/>
          </a:xfrm>
          <a:prstGeom prst="rect">
            <a:avLst/>
          </a:prstGeom>
          <a:noFill/>
          <a:ln>
            <a:noFill/>
          </a:ln>
        </p:spPr>
        <p:txBody>
          <a:bodyPr spcFirstLastPara="1" wrap="square" lIns="137150" tIns="68550" rIns="137150" bIns="68550" anchor="t" anchorCtr="0">
            <a:normAutofit/>
          </a:bodyPr>
          <a:lstStyle>
            <a:lvl1pPr marL="457200" lvl="0" indent="-228600" algn="l" rtl="0">
              <a:lnSpc>
                <a:spcPct val="110000"/>
              </a:lnSpc>
              <a:spcBef>
                <a:spcPts val="1700"/>
              </a:spcBef>
              <a:spcAft>
                <a:spcPts val="0"/>
              </a:spcAft>
              <a:buSzPts val="2600"/>
              <a:buNone/>
              <a:defRPr sz="3500"/>
            </a:lvl1pPr>
            <a:lvl2pPr marL="914400" lvl="1" indent="-374650" algn="l" rtl="0">
              <a:lnSpc>
                <a:spcPct val="110000"/>
              </a:lnSpc>
              <a:spcBef>
                <a:spcPts val="800"/>
              </a:spcBef>
              <a:spcAft>
                <a:spcPts val="0"/>
              </a:spcAft>
              <a:buSzPts val="2300"/>
              <a:buChar char="○"/>
              <a:defRPr/>
            </a:lvl2pPr>
            <a:lvl3pPr marL="1371600" lvl="2" indent="-374650" algn="l" rtl="0">
              <a:lnSpc>
                <a:spcPct val="110000"/>
              </a:lnSpc>
              <a:spcBef>
                <a:spcPts val="800"/>
              </a:spcBef>
              <a:spcAft>
                <a:spcPts val="0"/>
              </a:spcAft>
              <a:buSzPts val="2300"/>
              <a:buChar char="■"/>
              <a:defRPr/>
            </a:lvl3pPr>
            <a:lvl4pPr marL="1828800" lvl="3" indent="-374650" algn="l" rtl="0">
              <a:lnSpc>
                <a:spcPct val="110000"/>
              </a:lnSpc>
              <a:spcBef>
                <a:spcPts val="800"/>
              </a:spcBef>
              <a:spcAft>
                <a:spcPts val="0"/>
              </a:spcAft>
              <a:buSzPts val="2300"/>
              <a:buChar char="●"/>
              <a:defRPr/>
            </a:lvl4pPr>
            <a:lvl5pPr marL="2286000" lvl="4" indent="-374650" algn="l" rtl="0">
              <a:lnSpc>
                <a:spcPct val="110000"/>
              </a:lnSpc>
              <a:spcBef>
                <a:spcPts val="800"/>
              </a:spcBef>
              <a:spcAft>
                <a:spcPts val="0"/>
              </a:spcAft>
              <a:buSzPts val="2300"/>
              <a:buChar char="○"/>
              <a:defRPr/>
            </a:lvl5pPr>
            <a:lvl6pPr marL="2743200" lvl="5" indent="-412750" algn="l" rtl="0">
              <a:lnSpc>
                <a:spcPct val="90000"/>
              </a:lnSpc>
              <a:spcBef>
                <a:spcPts val="800"/>
              </a:spcBef>
              <a:spcAft>
                <a:spcPts val="0"/>
              </a:spcAft>
              <a:buClr>
                <a:schemeClr val="dk1"/>
              </a:buClr>
              <a:buSzPts val="2900"/>
              <a:buChar char="■"/>
              <a:defRPr/>
            </a:lvl6pPr>
            <a:lvl7pPr marL="3200400" lvl="6" indent="-412750" algn="l" rtl="0">
              <a:lnSpc>
                <a:spcPct val="90000"/>
              </a:lnSpc>
              <a:spcBef>
                <a:spcPts val="800"/>
              </a:spcBef>
              <a:spcAft>
                <a:spcPts val="0"/>
              </a:spcAft>
              <a:buClr>
                <a:schemeClr val="dk1"/>
              </a:buClr>
              <a:buSzPts val="2900"/>
              <a:buChar char="●"/>
              <a:defRPr/>
            </a:lvl7pPr>
            <a:lvl8pPr marL="3657600" lvl="7" indent="-412750" algn="l" rtl="0">
              <a:lnSpc>
                <a:spcPct val="90000"/>
              </a:lnSpc>
              <a:spcBef>
                <a:spcPts val="800"/>
              </a:spcBef>
              <a:spcAft>
                <a:spcPts val="0"/>
              </a:spcAft>
              <a:buClr>
                <a:schemeClr val="dk1"/>
              </a:buClr>
              <a:buSzPts val="2900"/>
              <a:buChar char="○"/>
              <a:defRPr/>
            </a:lvl8pPr>
            <a:lvl9pPr marL="4114800" lvl="8" indent="-412750" algn="l" rtl="0">
              <a:lnSpc>
                <a:spcPct val="90000"/>
              </a:lnSpc>
              <a:spcBef>
                <a:spcPts val="800"/>
              </a:spcBef>
              <a:spcAft>
                <a:spcPts val="0"/>
              </a:spcAft>
              <a:buClr>
                <a:schemeClr val="dk1"/>
              </a:buClr>
              <a:buSzPts val="2900"/>
              <a:buChar char="■"/>
              <a:defRPr/>
            </a:lvl9pPr>
          </a:lstStyle>
          <a:p>
            <a:endParaRPr/>
          </a:p>
        </p:txBody>
      </p:sp>
      <p:sp>
        <p:nvSpPr>
          <p:cNvPr id="116" name="Google Shape;116;g141f453d748_0_176"/>
          <p:cNvSpPr txBox="1"/>
          <p:nvPr/>
        </p:nvSpPr>
        <p:spPr>
          <a:xfrm>
            <a:off x="1261872" y="9644063"/>
            <a:ext cx="3970500" cy="547800"/>
          </a:xfrm>
          <a:prstGeom prst="rect">
            <a:avLst/>
          </a:prstGeom>
          <a:no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400" b="0" i="0" u="none" strike="noStrike" cap="none">
                <a:solidFill>
                  <a:schemeClr val="dk2"/>
                </a:solidFill>
                <a:latin typeface="Avenir"/>
                <a:ea typeface="Avenir"/>
                <a:cs typeface="Avenir"/>
                <a:sym typeface="Avenir"/>
              </a:rPr>
              <a:t>7/20/2022</a:t>
            </a:r>
            <a:endParaRPr sz="1400" b="0" i="0" u="none" strike="noStrike" cap="none">
              <a:solidFill>
                <a:schemeClr val="dk2"/>
              </a:solidFill>
              <a:latin typeface="Avenir"/>
              <a:ea typeface="Avenir"/>
              <a:cs typeface="Avenir"/>
              <a:sym typeface="Avenir"/>
            </a:endParaRPr>
          </a:p>
        </p:txBody>
      </p:sp>
      <p:sp>
        <p:nvSpPr>
          <p:cNvPr id="117" name="Google Shape;117;g141f453d748_0_176"/>
          <p:cNvSpPr txBox="1"/>
          <p:nvPr/>
        </p:nvSpPr>
        <p:spPr>
          <a:xfrm>
            <a:off x="6067044" y="9644063"/>
            <a:ext cx="6172200" cy="547800"/>
          </a:xfrm>
          <a:prstGeom prst="rect">
            <a:avLst/>
          </a:prstGeom>
          <a:no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400" b="0" i="0" u="none" strike="noStrike" cap="none">
                <a:solidFill>
                  <a:schemeClr val="dk2"/>
                </a:solidFill>
                <a:latin typeface="Avenir"/>
                <a:ea typeface="Avenir"/>
                <a:cs typeface="Avenir"/>
                <a:sym typeface="Avenir"/>
              </a:rPr>
              <a:t>SAMPLE FOOTER TEXT</a:t>
            </a:r>
            <a:endParaRPr sz="1400" b="0" i="0" u="none" strike="noStrike" cap="none">
              <a:solidFill>
                <a:schemeClr val="dk2"/>
              </a:solidFill>
              <a:latin typeface="Avenir"/>
              <a:ea typeface="Avenir"/>
              <a:cs typeface="Avenir"/>
              <a:sym typeface="Avenir"/>
            </a:endParaRPr>
          </a:p>
        </p:txBody>
      </p:sp>
      <p:sp>
        <p:nvSpPr>
          <p:cNvPr id="118" name="Google Shape;118;g141f453d748_0_176"/>
          <p:cNvSpPr txBox="1"/>
          <p:nvPr/>
        </p:nvSpPr>
        <p:spPr>
          <a:xfrm>
            <a:off x="12920472" y="9644063"/>
            <a:ext cx="4114800" cy="547800"/>
          </a:xfrm>
          <a:prstGeom prst="rect">
            <a:avLst/>
          </a:prstGeom>
          <a:noFill/>
          <a:ln>
            <a:noFill/>
          </a:ln>
        </p:spPr>
        <p:txBody>
          <a:bodyPr spcFirstLastPara="1" wrap="square" lIns="137150" tIns="68550" rIns="137150" bIns="6855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2"/>
                </a:solidFill>
                <a:latin typeface="Avenir"/>
                <a:ea typeface="Avenir"/>
                <a:cs typeface="Avenir"/>
                <a:sym typeface="Avenir"/>
              </a:rPr>
              <a:t>‹#›</a:t>
            </a:fld>
            <a:endParaRPr sz="1400" b="0" i="0" u="none" strike="noStrike" cap="none">
              <a:solidFill>
                <a:schemeClr val="dk2"/>
              </a:solidFill>
              <a:latin typeface="Avenir"/>
              <a:ea typeface="Avenir"/>
              <a:cs typeface="Avenir"/>
              <a:sym typeface="Avenir"/>
            </a:endParaRPr>
          </a:p>
        </p:txBody>
      </p:sp>
      <p:sp>
        <p:nvSpPr>
          <p:cNvPr id="119" name="Google Shape;119;g141f453d748_0_176"/>
          <p:cNvSpPr>
            <a:spLocks noGrp="1"/>
          </p:cNvSpPr>
          <p:nvPr>
            <p:ph type="pic" idx="2"/>
          </p:nvPr>
        </p:nvSpPr>
        <p:spPr>
          <a:xfrm>
            <a:off x="11137392" y="726948"/>
            <a:ext cx="6419400" cy="4293000"/>
          </a:xfrm>
          <a:prstGeom prst="rect">
            <a:avLst/>
          </a:prstGeom>
          <a:solidFill>
            <a:schemeClr val="accent6"/>
          </a:solidFill>
          <a:ln>
            <a:noFill/>
          </a:ln>
        </p:spPr>
      </p:sp>
      <p:sp>
        <p:nvSpPr>
          <p:cNvPr id="120" name="Google Shape;120;g141f453d748_0_176"/>
          <p:cNvSpPr>
            <a:spLocks noGrp="1"/>
          </p:cNvSpPr>
          <p:nvPr>
            <p:ph type="pic" idx="3"/>
          </p:nvPr>
        </p:nvSpPr>
        <p:spPr>
          <a:xfrm>
            <a:off x="11137392" y="5266944"/>
            <a:ext cx="6419400" cy="4293000"/>
          </a:xfrm>
          <a:prstGeom prst="rect">
            <a:avLst/>
          </a:prstGeom>
          <a:solidFill>
            <a:schemeClr val="accent6"/>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Chart Timeline" type="obj">
  <p:cSld name="OBJECT">
    <p:spTree>
      <p:nvGrpSpPr>
        <p:cNvPr id="1" name="Shape 121"/>
        <p:cNvGrpSpPr/>
        <p:nvPr/>
      </p:nvGrpSpPr>
      <p:grpSpPr>
        <a:xfrm>
          <a:off x="0" y="0"/>
          <a:ext cx="0" cy="0"/>
          <a:chOff x="0" y="0"/>
          <a:chExt cx="0" cy="0"/>
        </a:xfrm>
      </p:grpSpPr>
      <p:sp>
        <p:nvSpPr>
          <p:cNvPr id="122" name="Google Shape;122;g141f453d748_0_187"/>
          <p:cNvSpPr txBox="1">
            <a:spLocks noGrp="1"/>
          </p:cNvSpPr>
          <p:nvPr>
            <p:ph type="title"/>
          </p:nvPr>
        </p:nvSpPr>
        <p:spPr>
          <a:xfrm>
            <a:off x="1257300" y="1021556"/>
            <a:ext cx="15773400" cy="1988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accent5"/>
              </a:buClr>
              <a:buSzPts val="29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a:endParaRPr/>
          </a:p>
        </p:txBody>
      </p:sp>
      <p:sp>
        <p:nvSpPr>
          <p:cNvPr id="123" name="Google Shape;123;g141f453d748_0_187"/>
          <p:cNvSpPr txBox="1">
            <a:spLocks noGrp="1"/>
          </p:cNvSpPr>
          <p:nvPr>
            <p:ph type="body" idx="1"/>
          </p:nvPr>
        </p:nvSpPr>
        <p:spPr>
          <a:xfrm>
            <a:off x="1257300" y="3267985"/>
            <a:ext cx="15773400" cy="5997600"/>
          </a:xfrm>
          <a:prstGeom prst="rect">
            <a:avLst/>
          </a:prstGeom>
          <a:noFill/>
          <a:ln>
            <a:noFill/>
          </a:ln>
        </p:spPr>
        <p:txBody>
          <a:bodyPr spcFirstLastPara="1" wrap="square" lIns="137150" tIns="68550" rIns="137150" bIns="68550" anchor="t" anchorCtr="0">
            <a:normAutofit/>
          </a:bodyPr>
          <a:lstStyle>
            <a:lvl1pPr marL="457200" lvl="0" indent="-469900" algn="l" rtl="0">
              <a:lnSpc>
                <a:spcPct val="110000"/>
              </a:lnSpc>
              <a:spcBef>
                <a:spcPts val="1700"/>
              </a:spcBef>
              <a:spcAft>
                <a:spcPts val="0"/>
              </a:spcAft>
              <a:buSzPts val="3800"/>
              <a:buFont typeface="Noto Sans Symbols"/>
              <a:buChar char="▪"/>
              <a:defRPr/>
            </a:lvl1pPr>
            <a:lvl2pPr marL="914400" lvl="1" indent="-450850" algn="l" rtl="0">
              <a:lnSpc>
                <a:spcPct val="110000"/>
              </a:lnSpc>
              <a:spcBef>
                <a:spcPts val="800"/>
              </a:spcBef>
              <a:spcAft>
                <a:spcPts val="0"/>
              </a:spcAft>
              <a:buSzPts val="3500"/>
              <a:buFont typeface="Noto Sans Symbols"/>
              <a:buChar char="▪"/>
              <a:defRPr/>
            </a:lvl2pPr>
            <a:lvl3pPr marL="1371600" lvl="2" indent="-412750" algn="l" rtl="0">
              <a:lnSpc>
                <a:spcPct val="110000"/>
              </a:lnSpc>
              <a:spcBef>
                <a:spcPts val="800"/>
              </a:spcBef>
              <a:spcAft>
                <a:spcPts val="0"/>
              </a:spcAft>
              <a:buSzPts val="2900"/>
              <a:buFont typeface="Noto Sans Symbols"/>
              <a:buChar char="▪"/>
              <a:defRPr/>
            </a:lvl3pPr>
            <a:lvl4pPr marL="1828800" lvl="3" indent="-381000" algn="l" rtl="0">
              <a:lnSpc>
                <a:spcPct val="110000"/>
              </a:lnSpc>
              <a:spcBef>
                <a:spcPts val="800"/>
              </a:spcBef>
              <a:spcAft>
                <a:spcPts val="0"/>
              </a:spcAft>
              <a:buSzPts val="2400"/>
              <a:buFont typeface="Noto Sans Symbols"/>
              <a:buChar char="▪"/>
              <a:defRPr/>
            </a:lvl4pPr>
            <a:lvl5pPr marL="2286000" lvl="4" indent="-381000" algn="l" rtl="0">
              <a:lnSpc>
                <a:spcPct val="110000"/>
              </a:lnSpc>
              <a:spcBef>
                <a:spcPts val="800"/>
              </a:spcBef>
              <a:spcAft>
                <a:spcPts val="0"/>
              </a:spcAft>
              <a:buSzPts val="2400"/>
              <a:buFont typeface="Noto Sans Symbols"/>
              <a:buChar char="▪"/>
              <a:defRPr/>
            </a:lvl5pPr>
            <a:lvl6pPr marL="2743200" lvl="5" indent="-412750" algn="l" rtl="0">
              <a:lnSpc>
                <a:spcPct val="90000"/>
              </a:lnSpc>
              <a:spcBef>
                <a:spcPts val="800"/>
              </a:spcBef>
              <a:spcAft>
                <a:spcPts val="0"/>
              </a:spcAft>
              <a:buClr>
                <a:schemeClr val="dk1"/>
              </a:buClr>
              <a:buSzPts val="2900"/>
              <a:buChar char="■"/>
              <a:defRPr/>
            </a:lvl6pPr>
            <a:lvl7pPr marL="3200400" lvl="6" indent="-412750" algn="l" rtl="0">
              <a:lnSpc>
                <a:spcPct val="90000"/>
              </a:lnSpc>
              <a:spcBef>
                <a:spcPts val="800"/>
              </a:spcBef>
              <a:spcAft>
                <a:spcPts val="0"/>
              </a:spcAft>
              <a:buClr>
                <a:schemeClr val="dk1"/>
              </a:buClr>
              <a:buSzPts val="2900"/>
              <a:buChar char="●"/>
              <a:defRPr/>
            </a:lvl7pPr>
            <a:lvl8pPr marL="3657600" lvl="7" indent="-412750" algn="l" rtl="0">
              <a:lnSpc>
                <a:spcPct val="90000"/>
              </a:lnSpc>
              <a:spcBef>
                <a:spcPts val="800"/>
              </a:spcBef>
              <a:spcAft>
                <a:spcPts val="0"/>
              </a:spcAft>
              <a:buClr>
                <a:schemeClr val="dk1"/>
              </a:buClr>
              <a:buSzPts val="2900"/>
              <a:buChar char="○"/>
              <a:defRPr/>
            </a:lvl8pPr>
            <a:lvl9pPr marL="4114800" lvl="8" indent="-412750" algn="l" rtl="0">
              <a:lnSpc>
                <a:spcPct val="90000"/>
              </a:lnSpc>
              <a:spcBef>
                <a:spcPts val="800"/>
              </a:spcBef>
              <a:spcAft>
                <a:spcPts val="0"/>
              </a:spcAft>
              <a:buClr>
                <a:schemeClr val="dk1"/>
              </a:buClr>
              <a:buSzPts val="2900"/>
              <a:buChar char="■"/>
              <a:defRPr/>
            </a:lvl9pPr>
          </a:lstStyle>
          <a:p>
            <a:endParaRPr/>
          </a:p>
        </p:txBody>
      </p:sp>
      <p:sp>
        <p:nvSpPr>
          <p:cNvPr id="124" name="Google Shape;124;g141f453d748_0_187"/>
          <p:cNvSpPr txBox="1">
            <a:spLocks noGrp="1"/>
          </p:cNvSpPr>
          <p:nvPr>
            <p:ph type="dt" idx="10"/>
          </p:nvPr>
        </p:nvSpPr>
        <p:spPr>
          <a:xfrm>
            <a:off x="1257300" y="9644063"/>
            <a:ext cx="41148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125" name="Google Shape;125;g141f453d748_0_187"/>
          <p:cNvSpPr txBox="1">
            <a:spLocks noGrp="1"/>
          </p:cNvSpPr>
          <p:nvPr>
            <p:ph type="ftr" idx="11"/>
          </p:nvPr>
        </p:nvSpPr>
        <p:spPr>
          <a:xfrm>
            <a:off x="6057900" y="9644063"/>
            <a:ext cx="6172200" cy="547800"/>
          </a:xfrm>
          <a:prstGeom prst="rect">
            <a:avLst/>
          </a:prstGeom>
          <a:noFill/>
          <a:ln>
            <a:noFill/>
          </a:ln>
        </p:spPr>
        <p:txBody>
          <a:bodyPr spcFirstLastPara="1" wrap="square" lIns="137150" tIns="68550" rIns="137150" bIns="68550" anchor="ctr" anchorCtr="0">
            <a:noAutofit/>
          </a:bodyPr>
          <a:lstStyle>
            <a:lvl1pPr lvl="0" algn="ctr" rtl="0">
              <a:spcBef>
                <a:spcPts val="0"/>
              </a:spcBef>
              <a:spcAft>
                <a:spcPts val="0"/>
              </a:spcAft>
              <a:buSzPts val="2300"/>
              <a:buNone/>
              <a:defRPr sz="2300"/>
            </a:lvl1pPr>
            <a:lvl2pPr lvl="1" algn="l" rtl="0">
              <a:spcBef>
                <a:spcPts val="0"/>
              </a:spcBef>
              <a:spcAft>
                <a:spcPts val="0"/>
              </a:spcAft>
              <a:buSzPts val="2300"/>
              <a:buNone/>
              <a:defRPr sz="2300"/>
            </a:lvl2pPr>
            <a:lvl3pPr lvl="2" algn="l" rtl="0">
              <a:spcBef>
                <a:spcPts val="0"/>
              </a:spcBef>
              <a:spcAft>
                <a:spcPts val="0"/>
              </a:spcAft>
              <a:buSzPts val="2300"/>
              <a:buNone/>
              <a:defRPr sz="2300"/>
            </a:lvl3pPr>
            <a:lvl4pPr lvl="3" algn="l" rtl="0">
              <a:spcBef>
                <a:spcPts val="0"/>
              </a:spcBef>
              <a:spcAft>
                <a:spcPts val="0"/>
              </a:spcAft>
              <a:buSzPts val="2300"/>
              <a:buNone/>
              <a:defRPr sz="2300"/>
            </a:lvl4pPr>
            <a:lvl5pPr lvl="4" algn="l" rtl="0">
              <a:spcBef>
                <a:spcPts val="0"/>
              </a:spcBef>
              <a:spcAft>
                <a:spcPts val="0"/>
              </a:spcAft>
              <a:buSzPts val="2300"/>
              <a:buNone/>
              <a:defRPr sz="2300"/>
            </a:lvl5pPr>
            <a:lvl6pPr lvl="5" algn="l" rtl="0">
              <a:spcBef>
                <a:spcPts val="0"/>
              </a:spcBef>
              <a:spcAft>
                <a:spcPts val="0"/>
              </a:spcAft>
              <a:buSzPts val="2300"/>
              <a:buNone/>
              <a:defRPr sz="2300"/>
            </a:lvl6pPr>
            <a:lvl7pPr lvl="6" algn="l" rtl="0">
              <a:spcBef>
                <a:spcPts val="0"/>
              </a:spcBef>
              <a:spcAft>
                <a:spcPts val="0"/>
              </a:spcAft>
              <a:buSzPts val="2300"/>
              <a:buNone/>
              <a:defRPr sz="2300"/>
            </a:lvl7pPr>
            <a:lvl8pPr lvl="7" algn="l" rtl="0">
              <a:spcBef>
                <a:spcPts val="0"/>
              </a:spcBef>
              <a:spcAft>
                <a:spcPts val="0"/>
              </a:spcAft>
              <a:buSzPts val="2300"/>
              <a:buNone/>
              <a:defRPr sz="2300"/>
            </a:lvl8pPr>
            <a:lvl9pPr lvl="8" algn="l" rtl="0">
              <a:spcBef>
                <a:spcPts val="0"/>
              </a:spcBef>
              <a:spcAft>
                <a:spcPts val="0"/>
              </a:spcAft>
              <a:buSzPts val="2300"/>
              <a:buNone/>
              <a:defRPr sz="2300"/>
            </a:lvl9pPr>
          </a:lstStyle>
          <a:p>
            <a:endParaRPr/>
          </a:p>
        </p:txBody>
      </p:sp>
      <p:sp>
        <p:nvSpPr>
          <p:cNvPr id="126" name="Google Shape;126;g141f453d748_0_187"/>
          <p:cNvSpPr txBox="1">
            <a:spLocks noGrp="1"/>
          </p:cNvSpPr>
          <p:nvPr>
            <p:ph type="sldNum" idx="12"/>
          </p:nvPr>
        </p:nvSpPr>
        <p:spPr>
          <a:xfrm>
            <a:off x="12915900" y="9644063"/>
            <a:ext cx="4114800" cy="547800"/>
          </a:xfrm>
          <a:prstGeom prst="rect">
            <a:avLst/>
          </a:prstGeom>
          <a:noFill/>
          <a:ln>
            <a:noFill/>
          </a:ln>
        </p:spPr>
        <p:txBody>
          <a:bodyPr spcFirstLastPara="1" wrap="square" lIns="137150" tIns="68550" rIns="137150" bIns="6855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7"/>
        <p:cNvGrpSpPr/>
        <p:nvPr/>
      </p:nvGrpSpPr>
      <p:grpSpPr>
        <a:xfrm>
          <a:off x="0" y="0"/>
          <a:ext cx="0" cy="0"/>
          <a:chOff x="0" y="0"/>
          <a:chExt cx="0" cy="0"/>
        </a:xfrm>
      </p:grpSpPr>
      <p:sp>
        <p:nvSpPr>
          <p:cNvPr id="18" name="Google Shape;18;p22"/>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 name="Google Shape;19;p22"/>
          <p:cNvSpPr txBox="1">
            <a:spLocks noGrp="1"/>
          </p:cNvSpPr>
          <p:nvPr>
            <p:ph type="title"/>
          </p:nvPr>
        </p:nvSpPr>
        <p:spPr>
          <a:xfrm>
            <a:off x="1037262" y="768353"/>
            <a:ext cx="16213474" cy="2159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3A62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127"/>
        <p:cNvGrpSpPr/>
        <p:nvPr/>
      </p:nvGrpSpPr>
      <p:grpSpPr>
        <a:xfrm>
          <a:off x="0" y="0"/>
          <a:ext cx="0" cy="0"/>
          <a:chOff x="0" y="0"/>
          <a:chExt cx="0" cy="0"/>
        </a:xfrm>
      </p:grpSpPr>
      <p:sp>
        <p:nvSpPr>
          <p:cNvPr id="128" name="Google Shape;128;g141f453d748_0_193"/>
          <p:cNvSpPr/>
          <p:nvPr/>
        </p:nvSpPr>
        <p:spPr>
          <a:xfrm>
            <a:off x="13915" y="13917"/>
            <a:ext cx="18284100" cy="10287000"/>
          </a:xfrm>
          <a:prstGeom prst="rect">
            <a:avLst/>
          </a:prstGeom>
          <a:solidFill>
            <a:schemeClr val="lt1"/>
          </a:soli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900" b="0" i="0" u="none" strike="noStrike" cap="none">
              <a:solidFill>
                <a:schemeClr val="lt1"/>
              </a:solidFill>
              <a:latin typeface="Avenir"/>
              <a:ea typeface="Avenir"/>
              <a:cs typeface="Avenir"/>
              <a:sym typeface="Avenir"/>
            </a:endParaRPr>
          </a:p>
        </p:txBody>
      </p:sp>
      <p:sp>
        <p:nvSpPr>
          <p:cNvPr id="129" name="Google Shape;129;g141f453d748_0_193"/>
          <p:cNvSpPr/>
          <p:nvPr/>
        </p:nvSpPr>
        <p:spPr>
          <a:xfrm>
            <a:off x="18488" y="13917"/>
            <a:ext cx="18284100" cy="10287000"/>
          </a:xfrm>
          <a:prstGeom prst="rect">
            <a:avLst/>
          </a:prstGeom>
          <a:solidFill>
            <a:srgbClr val="FFFFFF"/>
          </a:soli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900" b="0" i="0" u="none" strike="noStrike" cap="none">
              <a:solidFill>
                <a:schemeClr val="lt1"/>
              </a:solidFill>
              <a:latin typeface="Avenir"/>
              <a:ea typeface="Avenir"/>
              <a:cs typeface="Avenir"/>
              <a:sym typeface="Avenir"/>
            </a:endParaRPr>
          </a:p>
        </p:txBody>
      </p:sp>
      <p:sp>
        <p:nvSpPr>
          <p:cNvPr id="130" name="Google Shape;130;g141f453d748_0_193"/>
          <p:cNvSpPr/>
          <p:nvPr/>
        </p:nvSpPr>
        <p:spPr>
          <a:xfrm>
            <a:off x="2286" y="0"/>
            <a:ext cx="18284100" cy="10287000"/>
          </a:xfrm>
          <a:prstGeom prst="rect">
            <a:avLst/>
          </a:prstGeom>
          <a:gradFill>
            <a:gsLst>
              <a:gs pos="0">
                <a:srgbClr val="58B6C0">
                  <a:alpha val="60000"/>
                </a:srgbClr>
              </a:gs>
              <a:gs pos="100000">
                <a:srgbClr val="3494BA">
                  <a:alpha val="60000"/>
                </a:srgbClr>
              </a:gs>
            </a:gsLst>
            <a:lin ang="2700006" scaled="0"/>
          </a:gra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900" b="0" i="0" u="none" strike="noStrike" cap="none">
              <a:solidFill>
                <a:schemeClr val="lt1"/>
              </a:solidFill>
              <a:latin typeface="Avenir"/>
              <a:ea typeface="Avenir"/>
              <a:cs typeface="Avenir"/>
              <a:sym typeface="Avenir"/>
            </a:endParaRPr>
          </a:p>
        </p:txBody>
      </p:sp>
      <p:sp>
        <p:nvSpPr>
          <p:cNvPr id="131" name="Google Shape;131;g141f453d748_0_193"/>
          <p:cNvSpPr/>
          <p:nvPr/>
        </p:nvSpPr>
        <p:spPr>
          <a:xfrm>
            <a:off x="49779" y="13919"/>
            <a:ext cx="8655025" cy="3616756"/>
          </a:xfrm>
          <a:custGeom>
            <a:avLst/>
            <a:gdLst/>
            <a:ahLst/>
            <a:cxnLst/>
            <a:rect l="l" t="t" r="r" b="b"/>
            <a:pathLst>
              <a:path w="5770017" h="2411171" extrusionOk="0">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solidFill>
            <a:schemeClr val="lt1"/>
          </a:soli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900" b="0" i="0" u="none" strike="noStrike" cap="none">
              <a:solidFill>
                <a:schemeClr val="lt1"/>
              </a:solidFill>
              <a:latin typeface="Avenir"/>
              <a:ea typeface="Avenir"/>
              <a:cs typeface="Avenir"/>
              <a:sym typeface="Avenir"/>
            </a:endParaRPr>
          </a:p>
        </p:txBody>
      </p:sp>
      <p:sp>
        <p:nvSpPr>
          <p:cNvPr id="132" name="Google Shape;132;g141f453d748_0_193"/>
          <p:cNvSpPr/>
          <p:nvPr/>
        </p:nvSpPr>
        <p:spPr>
          <a:xfrm>
            <a:off x="2286" y="0"/>
            <a:ext cx="18284100" cy="10287000"/>
          </a:xfrm>
          <a:prstGeom prst="frame">
            <a:avLst>
              <a:gd name="adj1" fmla="val 7164"/>
            </a:avLst>
          </a:prstGeom>
          <a:solidFill>
            <a:schemeClr val="lt1"/>
          </a:soli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900" b="0" i="0" u="none" strike="noStrike" cap="none">
              <a:solidFill>
                <a:schemeClr val="dk1"/>
              </a:solidFill>
              <a:latin typeface="Avenir"/>
              <a:ea typeface="Avenir"/>
              <a:cs typeface="Avenir"/>
              <a:sym typeface="Avenir"/>
            </a:endParaRPr>
          </a:p>
        </p:txBody>
      </p:sp>
      <p:sp>
        <p:nvSpPr>
          <p:cNvPr id="133" name="Google Shape;133;g141f453d748_0_193"/>
          <p:cNvSpPr txBox="1">
            <a:spLocks noGrp="1"/>
          </p:cNvSpPr>
          <p:nvPr>
            <p:ph type="ctrTitle"/>
          </p:nvPr>
        </p:nvSpPr>
        <p:spPr>
          <a:xfrm>
            <a:off x="1271215" y="1697462"/>
            <a:ext cx="7983600" cy="3581700"/>
          </a:xfrm>
          <a:prstGeom prst="rect">
            <a:avLst/>
          </a:prstGeom>
          <a:noFill/>
          <a:ln>
            <a:noFill/>
          </a:ln>
        </p:spPr>
        <p:txBody>
          <a:bodyPr spcFirstLastPara="1" wrap="square" lIns="137150" tIns="68550" rIns="137150" bIns="68550" anchor="ctr" anchorCtr="0">
            <a:normAutofit/>
          </a:bodyPr>
          <a:lstStyle>
            <a:lvl1pPr lvl="0" algn="l" rtl="0">
              <a:lnSpc>
                <a:spcPct val="90000"/>
              </a:lnSpc>
              <a:spcBef>
                <a:spcPts val="0"/>
              </a:spcBef>
              <a:spcAft>
                <a:spcPts val="0"/>
              </a:spcAft>
              <a:buClr>
                <a:schemeClr val="lt1"/>
              </a:buClr>
              <a:buSzPts val="7800"/>
              <a:buFont typeface="EB Garamond"/>
              <a:buNone/>
              <a:defRPr>
                <a:solidFill>
                  <a:schemeClr val="lt1"/>
                </a:solidFill>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a:endParaRPr/>
          </a:p>
        </p:txBody>
      </p:sp>
      <p:sp>
        <p:nvSpPr>
          <p:cNvPr id="134" name="Google Shape;134;g141f453d748_0_193"/>
          <p:cNvSpPr>
            <a:spLocks noGrp="1"/>
          </p:cNvSpPr>
          <p:nvPr>
            <p:ph type="pic" idx="2"/>
          </p:nvPr>
        </p:nvSpPr>
        <p:spPr>
          <a:xfrm>
            <a:off x="10177272" y="1357884"/>
            <a:ext cx="6871200" cy="3676200"/>
          </a:xfrm>
          <a:prstGeom prst="rect">
            <a:avLst/>
          </a:prstGeom>
          <a:solidFill>
            <a:schemeClr val="accent6"/>
          </a:solidFill>
          <a:ln>
            <a:noFill/>
          </a:ln>
        </p:spPr>
      </p:sp>
      <p:sp>
        <p:nvSpPr>
          <p:cNvPr id="135" name="Google Shape;135;g141f453d748_0_193"/>
          <p:cNvSpPr>
            <a:spLocks noGrp="1"/>
          </p:cNvSpPr>
          <p:nvPr>
            <p:ph type="pic" idx="3"/>
          </p:nvPr>
        </p:nvSpPr>
        <p:spPr>
          <a:xfrm>
            <a:off x="10177272" y="5280660"/>
            <a:ext cx="6871200" cy="3676200"/>
          </a:xfrm>
          <a:prstGeom prst="rect">
            <a:avLst/>
          </a:prstGeom>
          <a:solidFill>
            <a:schemeClr val="accent6"/>
          </a:solidFill>
          <a:ln>
            <a:noFill/>
          </a:ln>
        </p:spPr>
      </p:sp>
      <p:sp>
        <p:nvSpPr>
          <p:cNvPr id="136" name="Google Shape;136;g141f453d748_0_193"/>
          <p:cNvSpPr txBox="1">
            <a:spLocks noGrp="1"/>
          </p:cNvSpPr>
          <p:nvPr>
            <p:ph type="body" idx="1"/>
          </p:nvPr>
        </p:nvSpPr>
        <p:spPr>
          <a:xfrm>
            <a:off x="1257300" y="5400675"/>
            <a:ext cx="7984500" cy="3676200"/>
          </a:xfrm>
          <a:prstGeom prst="rect">
            <a:avLst/>
          </a:prstGeom>
          <a:noFill/>
          <a:ln>
            <a:noFill/>
          </a:ln>
        </p:spPr>
        <p:txBody>
          <a:bodyPr spcFirstLastPara="1" wrap="square" lIns="137150" tIns="68550" rIns="137150" bIns="68550" anchor="t" anchorCtr="0">
            <a:normAutofit/>
          </a:bodyPr>
          <a:lstStyle>
            <a:lvl1pPr marL="457200" lvl="0" indent="-228600" algn="l" rtl="0">
              <a:lnSpc>
                <a:spcPct val="110000"/>
              </a:lnSpc>
              <a:spcBef>
                <a:spcPts val="1700"/>
              </a:spcBef>
              <a:spcAft>
                <a:spcPts val="0"/>
              </a:spcAft>
              <a:buSzPts val="3500"/>
              <a:buNone/>
              <a:defRPr sz="4200">
                <a:solidFill>
                  <a:schemeClr val="lt1"/>
                </a:solidFill>
                <a:latin typeface="Avenir"/>
                <a:ea typeface="Avenir"/>
                <a:cs typeface="Avenir"/>
                <a:sym typeface="Avenir"/>
              </a:defRPr>
            </a:lvl1pPr>
            <a:lvl2pPr marL="914400" lvl="1" indent="-374650" algn="l" rtl="0">
              <a:lnSpc>
                <a:spcPct val="110000"/>
              </a:lnSpc>
              <a:spcBef>
                <a:spcPts val="800"/>
              </a:spcBef>
              <a:spcAft>
                <a:spcPts val="0"/>
              </a:spcAft>
              <a:buSzPts val="2300"/>
              <a:buChar char="○"/>
              <a:defRPr/>
            </a:lvl2pPr>
            <a:lvl3pPr marL="1371600" lvl="2" indent="-374650" algn="l" rtl="0">
              <a:lnSpc>
                <a:spcPct val="110000"/>
              </a:lnSpc>
              <a:spcBef>
                <a:spcPts val="800"/>
              </a:spcBef>
              <a:spcAft>
                <a:spcPts val="0"/>
              </a:spcAft>
              <a:buSzPts val="2300"/>
              <a:buChar char="■"/>
              <a:defRPr/>
            </a:lvl3pPr>
            <a:lvl4pPr marL="1828800" lvl="3" indent="-374650" algn="l" rtl="0">
              <a:lnSpc>
                <a:spcPct val="110000"/>
              </a:lnSpc>
              <a:spcBef>
                <a:spcPts val="800"/>
              </a:spcBef>
              <a:spcAft>
                <a:spcPts val="0"/>
              </a:spcAft>
              <a:buSzPts val="2300"/>
              <a:buChar char="●"/>
              <a:defRPr/>
            </a:lvl4pPr>
            <a:lvl5pPr marL="2286000" lvl="4" indent="-374650" algn="l" rtl="0">
              <a:lnSpc>
                <a:spcPct val="110000"/>
              </a:lnSpc>
              <a:spcBef>
                <a:spcPts val="800"/>
              </a:spcBef>
              <a:spcAft>
                <a:spcPts val="0"/>
              </a:spcAft>
              <a:buSzPts val="2300"/>
              <a:buChar char="○"/>
              <a:defRPr/>
            </a:lvl5pPr>
            <a:lvl6pPr marL="2743200" lvl="5" indent="-412750" algn="l" rtl="0">
              <a:lnSpc>
                <a:spcPct val="90000"/>
              </a:lnSpc>
              <a:spcBef>
                <a:spcPts val="800"/>
              </a:spcBef>
              <a:spcAft>
                <a:spcPts val="0"/>
              </a:spcAft>
              <a:buClr>
                <a:schemeClr val="dk1"/>
              </a:buClr>
              <a:buSzPts val="2900"/>
              <a:buChar char="■"/>
              <a:defRPr/>
            </a:lvl6pPr>
            <a:lvl7pPr marL="3200400" lvl="6" indent="-412750" algn="l" rtl="0">
              <a:lnSpc>
                <a:spcPct val="90000"/>
              </a:lnSpc>
              <a:spcBef>
                <a:spcPts val="800"/>
              </a:spcBef>
              <a:spcAft>
                <a:spcPts val="0"/>
              </a:spcAft>
              <a:buClr>
                <a:schemeClr val="dk1"/>
              </a:buClr>
              <a:buSzPts val="2900"/>
              <a:buChar char="●"/>
              <a:defRPr/>
            </a:lvl7pPr>
            <a:lvl8pPr marL="3657600" lvl="7" indent="-412750" algn="l" rtl="0">
              <a:lnSpc>
                <a:spcPct val="90000"/>
              </a:lnSpc>
              <a:spcBef>
                <a:spcPts val="800"/>
              </a:spcBef>
              <a:spcAft>
                <a:spcPts val="0"/>
              </a:spcAft>
              <a:buClr>
                <a:schemeClr val="dk1"/>
              </a:buClr>
              <a:buSzPts val="2900"/>
              <a:buChar char="○"/>
              <a:defRPr/>
            </a:lvl8pPr>
            <a:lvl9pPr marL="4114800" lvl="8" indent="-412750" algn="l" rtl="0">
              <a:lnSpc>
                <a:spcPct val="90000"/>
              </a:lnSpc>
              <a:spcBef>
                <a:spcPts val="800"/>
              </a:spcBef>
              <a:spcAft>
                <a:spcPts val="0"/>
              </a:spcAft>
              <a:buClr>
                <a:schemeClr val="dk1"/>
              </a:buClr>
              <a:buSzPts val="2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
        <p:nvSpPr>
          <p:cNvPr id="24" name="Google Shape;24;p2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24"/>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1037262" y="768353"/>
            <a:ext cx="16213474" cy="2159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000" b="1" i="0">
                <a:solidFill>
                  <a:srgbClr val="3A62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25"/>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2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cxnSp>
        <p:nvCxnSpPr>
          <p:cNvPr id="41" name="Google Shape;41;g141c25cb2a7_0_118"/>
          <p:cNvCxnSpPr/>
          <p:nvPr/>
        </p:nvCxnSpPr>
        <p:spPr>
          <a:xfrm>
            <a:off x="14015470" y="6353776"/>
            <a:ext cx="1124400" cy="0"/>
          </a:xfrm>
          <a:prstGeom prst="straightConnector1">
            <a:avLst/>
          </a:prstGeom>
          <a:noFill/>
          <a:ln w="76200" cap="flat" cmpd="sng">
            <a:solidFill>
              <a:schemeClr val="lt2"/>
            </a:solidFill>
            <a:prstDash val="solid"/>
            <a:round/>
            <a:headEnd type="none" w="sm" len="sm"/>
            <a:tailEnd type="none" w="sm" len="sm"/>
          </a:ln>
        </p:spPr>
      </p:cxnSp>
      <p:cxnSp>
        <p:nvCxnSpPr>
          <p:cNvPr id="42" name="Google Shape;42;g141c25cb2a7_0_118"/>
          <p:cNvCxnSpPr/>
          <p:nvPr/>
        </p:nvCxnSpPr>
        <p:spPr>
          <a:xfrm>
            <a:off x="3150070" y="6316504"/>
            <a:ext cx="1124400" cy="0"/>
          </a:xfrm>
          <a:prstGeom prst="straightConnector1">
            <a:avLst/>
          </a:prstGeom>
          <a:noFill/>
          <a:ln w="76200" cap="flat" cmpd="sng">
            <a:solidFill>
              <a:schemeClr val="lt2"/>
            </a:solidFill>
            <a:prstDash val="solid"/>
            <a:round/>
            <a:headEnd type="none" w="sm" len="sm"/>
            <a:tailEnd type="none" w="sm" len="sm"/>
          </a:ln>
        </p:spPr>
      </p:cxnSp>
      <p:grpSp>
        <p:nvGrpSpPr>
          <p:cNvPr id="43" name="Google Shape;43;g141c25cb2a7_0_118"/>
          <p:cNvGrpSpPr/>
          <p:nvPr/>
        </p:nvGrpSpPr>
        <p:grpSpPr>
          <a:xfrm>
            <a:off x="2008288" y="2044050"/>
            <a:ext cx="14273336" cy="304800"/>
            <a:chOff x="1346429" y="1011300"/>
            <a:chExt cx="6452100" cy="152400"/>
          </a:xfrm>
        </p:grpSpPr>
        <p:cxnSp>
          <p:nvCxnSpPr>
            <p:cNvPr id="44" name="Google Shape;44;g141c25cb2a7_0_118"/>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45" name="Google Shape;45;g141c25cb2a7_0_118"/>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46" name="Google Shape;46;g141c25cb2a7_0_118"/>
          <p:cNvGrpSpPr/>
          <p:nvPr/>
        </p:nvGrpSpPr>
        <p:grpSpPr>
          <a:xfrm>
            <a:off x="2008302" y="7938200"/>
            <a:ext cx="14273336" cy="304800"/>
            <a:chOff x="1346435" y="3969088"/>
            <a:chExt cx="6452100" cy="152400"/>
          </a:xfrm>
        </p:grpSpPr>
        <p:cxnSp>
          <p:nvCxnSpPr>
            <p:cNvPr id="47" name="Google Shape;47;g141c25cb2a7_0_118"/>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48" name="Google Shape;48;g141c25cb2a7_0_118"/>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49" name="Google Shape;49;g141c25cb2a7_0_118"/>
          <p:cNvSpPr txBox="1">
            <a:spLocks noGrp="1"/>
          </p:cNvSpPr>
          <p:nvPr>
            <p:ph type="ctrTitle"/>
          </p:nvPr>
        </p:nvSpPr>
        <p:spPr>
          <a:xfrm>
            <a:off x="2008300" y="3503528"/>
            <a:ext cx="14273400" cy="2044800"/>
          </a:xfrm>
          <a:prstGeom prst="rect">
            <a:avLst/>
          </a:prstGeom>
          <a:noFill/>
          <a:ln>
            <a:noFill/>
          </a:ln>
        </p:spPr>
        <p:txBody>
          <a:bodyPr spcFirstLastPara="1" wrap="square" lIns="182850" tIns="182850" rIns="182850" bIns="182850" anchor="b" anchorCtr="0">
            <a:normAutofit/>
          </a:bodyPr>
          <a:lstStyle>
            <a:lvl1pPr lvl="0" algn="ctr" rtl="0">
              <a:lnSpc>
                <a:spcPct val="100000"/>
              </a:lnSpc>
              <a:spcBef>
                <a:spcPts val="0"/>
              </a:spcBef>
              <a:spcAft>
                <a:spcPts val="0"/>
              </a:spcAft>
              <a:buSzPts val="10800"/>
              <a:buNone/>
              <a:defRPr sz="10800"/>
            </a:lvl1pPr>
            <a:lvl2pPr lvl="1" algn="ctr" rtl="0">
              <a:lnSpc>
                <a:spcPct val="100000"/>
              </a:lnSpc>
              <a:spcBef>
                <a:spcPts val="0"/>
              </a:spcBef>
              <a:spcAft>
                <a:spcPts val="0"/>
              </a:spcAft>
              <a:buSzPts val="10800"/>
              <a:buNone/>
              <a:defRPr sz="10800"/>
            </a:lvl2pPr>
            <a:lvl3pPr lvl="2" algn="ctr" rtl="0">
              <a:lnSpc>
                <a:spcPct val="100000"/>
              </a:lnSpc>
              <a:spcBef>
                <a:spcPts val="0"/>
              </a:spcBef>
              <a:spcAft>
                <a:spcPts val="0"/>
              </a:spcAft>
              <a:buSzPts val="10800"/>
              <a:buNone/>
              <a:defRPr sz="10800"/>
            </a:lvl3pPr>
            <a:lvl4pPr lvl="3" algn="ctr" rtl="0">
              <a:lnSpc>
                <a:spcPct val="100000"/>
              </a:lnSpc>
              <a:spcBef>
                <a:spcPts val="0"/>
              </a:spcBef>
              <a:spcAft>
                <a:spcPts val="0"/>
              </a:spcAft>
              <a:buSzPts val="10800"/>
              <a:buNone/>
              <a:defRPr sz="10800"/>
            </a:lvl4pPr>
            <a:lvl5pPr lvl="4" algn="ctr" rtl="0">
              <a:lnSpc>
                <a:spcPct val="100000"/>
              </a:lnSpc>
              <a:spcBef>
                <a:spcPts val="0"/>
              </a:spcBef>
              <a:spcAft>
                <a:spcPts val="0"/>
              </a:spcAft>
              <a:buSzPts val="10800"/>
              <a:buNone/>
              <a:defRPr sz="10800"/>
            </a:lvl5pPr>
            <a:lvl6pPr lvl="5" algn="ctr" rtl="0">
              <a:lnSpc>
                <a:spcPct val="100000"/>
              </a:lnSpc>
              <a:spcBef>
                <a:spcPts val="0"/>
              </a:spcBef>
              <a:spcAft>
                <a:spcPts val="0"/>
              </a:spcAft>
              <a:buSzPts val="10800"/>
              <a:buNone/>
              <a:defRPr sz="10800"/>
            </a:lvl6pPr>
            <a:lvl7pPr lvl="6" algn="ctr" rtl="0">
              <a:lnSpc>
                <a:spcPct val="100000"/>
              </a:lnSpc>
              <a:spcBef>
                <a:spcPts val="0"/>
              </a:spcBef>
              <a:spcAft>
                <a:spcPts val="0"/>
              </a:spcAft>
              <a:buSzPts val="10800"/>
              <a:buNone/>
              <a:defRPr sz="10800"/>
            </a:lvl7pPr>
            <a:lvl8pPr lvl="7" algn="ctr" rtl="0">
              <a:lnSpc>
                <a:spcPct val="100000"/>
              </a:lnSpc>
              <a:spcBef>
                <a:spcPts val="0"/>
              </a:spcBef>
              <a:spcAft>
                <a:spcPts val="0"/>
              </a:spcAft>
              <a:buSzPts val="10800"/>
              <a:buNone/>
              <a:defRPr sz="10800"/>
            </a:lvl8pPr>
            <a:lvl9pPr lvl="8" algn="ctr" rtl="0">
              <a:lnSpc>
                <a:spcPct val="100000"/>
              </a:lnSpc>
              <a:spcBef>
                <a:spcPts val="0"/>
              </a:spcBef>
              <a:spcAft>
                <a:spcPts val="0"/>
              </a:spcAft>
              <a:buSzPts val="10800"/>
              <a:buNone/>
              <a:defRPr sz="10800"/>
            </a:lvl9pPr>
          </a:lstStyle>
          <a:p>
            <a:endParaRPr/>
          </a:p>
        </p:txBody>
      </p:sp>
      <p:sp>
        <p:nvSpPr>
          <p:cNvPr id="50" name="Google Shape;50;g141c25cb2a7_0_118"/>
          <p:cNvSpPr txBox="1">
            <a:spLocks noGrp="1"/>
          </p:cNvSpPr>
          <p:nvPr>
            <p:ph type="subTitle" idx="1"/>
          </p:nvPr>
        </p:nvSpPr>
        <p:spPr>
          <a:xfrm>
            <a:off x="4274450" y="5700078"/>
            <a:ext cx="9741000" cy="1585200"/>
          </a:xfrm>
          <a:prstGeom prst="rect">
            <a:avLst/>
          </a:prstGeom>
          <a:noFill/>
          <a:ln>
            <a:noFill/>
          </a:ln>
        </p:spPr>
        <p:txBody>
          <a:bodyPr spcFirstLastPara="1" wrap="square" lIns="182850" tIns="182850" rIns="182850" bIns="182850" anchor="t"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51" name="Google Shape;51;g141c25cb2a7_0_118"/>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sp>
        <p:nvSpPr>
          <p:cNvPr id="53" name="Google Shape;53;g141c25cb2a7_0_130"/>
          <p:cNvSpPr txBox="1">
            <a:spLocks noGrp="1"/>
          </p:cNvSpPr>
          <p:nvPr>
            <p:ph type="title"/>
          </p:nvPr>
        </p:nvSpPr>
        <p:spPr>
          <a:xfrm>
            <a:off x="623400" y="890050"/>
            <a:ext cx="17041200" cy="1414800"/>
          </a:xfrm>
          <a:prstGeom prst="rect">
            <a:avLst/>
          </a:prstGeom>
          <a:noFill/>
          <a:ln>
            <a:noFill/>
          </a:ln>
        </p:spPr>
        <p:txBody>
          <a:bodyPr spcFirstLastPara="1" wrap="square" lIns="182850" tIns="182850" rIns="182850" bIns="182850" anchor="t" anchorCtr="0">
            <a:normAutofit/>
          </a:bodyPr>
          <a:lstStyle>
            <a:lvl1pPr lvl="0" algn="l" rtl="0">
              <a:lnSpc>
                <a:spcPct val="100000"/>
              </a:lnSpc>
              <a:spcBef>
                <a:spcPts val="0"/>
              </a:spcBef>
              <a:spcAft>
                <a:spcPts val="0"/>
              </a:spcAft>
              <a:buSzPts val="7200"/>
              <a:buNone/>
              <a:defRPr/>
            </a:lvl1pPr>
            <a:lvl2pPr lvl="1" algn="l" rtl="0">
              <a:lnSpc>
                <a:spcPct val="100000"/>
              </a:lnSpc>
              <a:spcBef>
                <a:spcPts val="0"/>
              </a:spcBef>
              <a:spcAft>
                <a:spcPts val="0"/>
              </a:spcAft>
              <a:buSzPts val="7200"/>
              <a:buNone/>
              <a:defRPr/>
            </a:lvl2pPr>
            <a:lvl3pPr lvl="2" algn="l" rtl="0">
              <a:lnSpc>
                <a:spcPct val="100000"/>
              </a:lnSpc>
              <a:spcBef>
                <a:spcPts val="0"/>
              </a:spcBef>
              <a:spcAft>
                <a:spcPts val="0"/>
              </a:spcAft>
              <a:buSzPts val="7200"/>
              <a:buNone/>
              <a:defRPr/>
            </a:lvl3pPr>
            <a:lvl4pPr lvl="3" algn="l" rtl="0">
              <a:lnSpc>
                <a:spcPct val="100000"/>
              </a:lnSpc>
              <a:spcBef>
                <a:spcPts val="0"/>
              </a:spcBef>
              <a:spcAft>
                <a:spcPts val="0"/>
              </a:spcAft>
              <a:buSzPts val="7200"/>
              <a:buNone/>
              <a:defRPr/>
            </a:lvl4pPr>
            <a:lvl5pPr lvl="4" algn="l" rtl="0">
              <a:lnSpc>
                <a:spcPct val="100000"/>
              </a:lnSpc>
              <a:spcBef>
                <a:spcPts val="0"/>
              </a:spcBef>
              <a:spcAft>
                <a:spcPts val="0"/>
              </a:spcAft>
              <a:buSzPts val="7200"/>
              <a:buNone/>
              <a:defRPr/>
            </a:lvl5pPr>
            <a:lvl6pPr lvl="5" algn="l" rtl="0">
              <a:lnSpc>
                <a:spcPct val="100000"/>
              </a:lnSpc>
              <a:spcBef>
                <a:spcPts val="0"/>
              </a:spcBef>
              <a:spcAft>
                <a:spcPts val="0"/>
              </a:spcAft>
              <a:buSzPts val="7200"/>
              <a:buNone/>
              <a:defRPr/>
            </a:lvl6pPr>
            <a:lvl7pPr lvl="6" algn="l" rtl="0">
              <a:lnSpc>
                <a:spcPct val="100000"/>
              </a:lnSpc>
              <a:spcBef>
                <a:spcPts val="0"/>
              </a:spcBef>
              <a:spcAft>
                <a:spcPts val="0"/>
              </a:spcAft>
              <a:buSzPts val="7200"/>
              <a:buNone/>
              <a:defRPr/>
            </a:lvl7pPr>
            <a:lvl8pPr lvl="7" algn="l" rtl="0">
              <a:lnSpc>
                <a:spcPct val="100000"/>
              </a:lnSpc>
              <a:spcBef>
                <a:spcPts val="0"/>
              </a:spcBef>
              <a:spcAft>
                <a:spcPts val="0"/>
              </a:spcAft>
              <a:buSzPts val="7200"/>
              <a:buNone/>
              <a:defRPr/>
            </a:lvl8pPr>
            <a:lvl9pPr lvl="8" algn="l" rtl="0">
              <a:lnSpc>
                <a:spcPct val="100000"/>
              </a:lnSpc>
              <a:spcBef>
                <a:spcPts val="0"/>
              </a:spcBef>
              <a:spcAft>
                <a:spcPts val="0"/>
              </a:spcAft>
              <a:buSzPts val="7200"/>
              <a:buNone/>
              <a:defRPr/>
            </a:lvl9pPr>
          </a:lstStyle>
          <a:p>
            <a:endParaRPr/>
          </a:p>
        </p:txBody>
      </p:sp>
      <p:sp>
        <p:nvSpPr>
          <p:cNvPr id="54" name="Google Shape;54;g141c25cb2a7_0_130"/>
          <p:cNvSpPr txBox="1">
            <a:spLocks noGrp="1"/>
          </p:cNvSpPr>
          <p:nvPr>
            <p:ph type="body" idx="1"/>
          </p:nvPr>
        </p:nvSpPr>
        <p:spPr>
          <a:xfrm>
            <a:off x="623400" y="2532350"/>
            <a:ext cx="7999800" cy="6605400"/>
          </a:xfrm>
          <a:prstGeom prst="rect">
            <a:avLst/>
          </a:prstGeom>
          <a:noFill/>
          <a:ln>
            <a:noFill/>
          </a:ln>
        </p:spPr>
        <p:txBody>
          <a:bodyPr spcFirstLastPara="1" wrap="square" lIns="182850" tIns="182850" rIns="182850" bIns="182850" anchor="t" anchorCtr="0">
            <a:normAutofit/>
          </a:bodyPr>
          <a:lstStyle>
            <a:lvl1pPr marL="457200" lvl="0" indent="-406400" algn="l" rtl="0">
              <a:lnSpc>
                <a:spcPct val="115000"/>
              </a:lnSpc>
              <a:spcBef>
                <a:spcPts val="0"/>
              </a:spcBef>
              <a:spcAft>
                <a:spcPts val="0"/>
              </a:spcAft>
              <a:buSzPts val="2800"/>
              <a:buChar char="●"/>
              <a:defRPr sz="2800"/>
            </a:lvl1pPr>
            <a:lvl2pPr marL="914400" lvl="1" indent="-381000" algn="l" rtl="0">
              <a:lnSpc>
                <a:spcPct val="115000"/>
              </a:lnSpc>
              <a:spcBef>
                <a:spcPts val="0"/>
              </a:spcBef>
              <a:spcAft>
                <a:spcPts val="0"/>
              </a:spcAft>
              <a:buSzPts val="2400"/>
              <a:buChar char="○"/>
              <a:defRPr sz="2400"/>
            </a:lvl2pPr>
            <a:lvl3pPr marL="1371600" lvl="2" indent="-381000" algn="l" rtl="0">
              <a:lnSpc>
                <a:spcPct val="115000"/>
              </a:lnSpc>
              <a:spcBef>
                <a:spcPts val="0"/>
              </a:spcBef>
              <a:spcAft>
                <a:spcPts val="0"/>
              </a:spcAft>
              <a:buSzPts val="2400"/>
              <a:buChar char="■"/>
              <a:defRPr sz="2400"/>
            </a:lvl3pPr>
            <a:lvl4pPr marL="1828800" lvl="3" indent="-381000" algn="l" rtl="0">
              <a:lnSpc>
                <a:spcPct val="115000"/>
              </a:lnSpc>
              <a:spcBef>
                <a:spcPts val="0"/>
              </a:spcBef>
              <a:spcAft>
                <a:spcPts val="0"/>
              </a:spcAft>
              <a:buSzPts val="2400"/>
              <a:buChar char="●"/>
              <a:defRPr sz="2400"/>
            </a:lvl4pPr>
            <a:lvl5pPr marL="2286000" lvl="4" indent="-381000" algn="l" rtl="0">
              <a:lnSpc>
                <a:spcPct val="115000"/>
              </a:lnSpc>
              <a:spcBef>
                <a:spcPts val="0"/>
              </a:spcBef>
              <a:spcAft>
                <a:spcPts val="0"/>
              </a:spcAft>
              <a:buSzPts val="2400"/>
              <a:buChar char="○"/>
              <a:defRPr sz="2400"/>
            </a:lvl5pPr>
            <a:lvl6pPr marL="2743200" lvl="5" indent="-381000" algn="l" rtl="0">
              <a:lnSpc>
                <a:spcPct val="115000"/>
              </a:lnSpc>
              <a:spcBef>
                <a:spcPts val="0"/>
              </a:spcBef>
              <a:spcAft>
                <a:spcPts val="0"/>
              </a:spcAft>
              <a:buSzPts val="2400"/>
              <a:buChar char="■"/>
              <a:defRPr sz="2400"/>
            </a:lvl6pPr>
            <a:lvl7pPr marL="3200400" lvl="6" indent="-381000" algn="l" rtl="0">
              <a:lnSpc>
                <a:spcPct val="115000"/>
              </a:lnSpc>
              <a:spcBef>
                <a:spcPts val="0"/>
              </a:spcBef>
              <a:spcAft>
                <a:spcPts val="0"/>
              </a:spcAft>
              <a:buSzPts val="2400"/>
              <a:buChar char="●"/>
              <a:defRPr sz="2400"/>
            </a:lvl7pPr>
            <a:lvl8pPr marL="3657600" lvl="7" indent="-381000" algn="l" rtl="0">
              <a:lnSpc>
                <a:spcPct val="115000"/>
              </a:lnSpc>
              <a:spcBef>
                <a:spcPts val="0"/>
              </a:spcBef>
              <a:spcAft>
                <a:spcPts val="0"/>
              </a:spcAft>
              <a:buSzPts val="2400"/>
              <a:buChar char="○"/>
              <a:defRPr sz="2400"/>
            </a:lvl8pPr>
            <a:lvl9pPr marL="4114800" lvl="8" indent="-381000" algn="l" rtl="0">
              <a:lnSpc>
                <a:spcPct val="115000"/>
              </a:lnSpc>
              <a:spcBef>
                <a:spcPts val="0"/>
              </a:spcBef>
              <a:spcAft>
                <a:spcPts val="0"/>
              </a:spcAft>
              <a:buSzPts val="2400"/>
              <a:buChar char="■"/>
              <a:defRPr sz="2400"/>
            </a:lvl9pPr>
          </a:lstStyle>
          <a:p>
            <a:endParaRPr/>
          </a:p>
        </p:txBody>
      </p:sp>
      <p:sp>
        <p:nvSpPr>
          <p:cNvPr id="55" name="Google Shape;55;g141c25cb2a7_0_130"/>
          <p:cNvSpPr txBox="1">
            <a:spLocks noGrp="1"/>
          </p:cNvSpPr>
          <p:nvPr>
            <p:ph type="body" idx="2"/>
          </p:nvPr>
        </p:nvSpPr>
        <p:spPr>
          <a:xfrm>
            <a:off x="9664800" y="2532350"/>
            <a:ext cx="7999800" cy="6605400"/>
          </a:xfrm>
          <a:prstGeom prst="rect">
            <a:avLst/>
          </a:prstGeom>
          <a:noFill/>
          <a:ln>
            <a:noFill/>
          </a:ln>
        </p:spPr>
        <p:txBody>
          <a:bodyPr spcFirstLastPara="1" wrap="square" lIns="182850" tIns="182850" rIns="182850" bIns="182850" anchor="t" anchorCtr="0">
            <a:normAutofit/>
          </a:bodyPr>
          <a:lstStyle>
            <a:lvl1pPr marL="457200" lvl="0" indent="-406400" algn="l" rtl="0">
              <a:lnSpc>
                <a:spcPct val="115000"/>
              </a:lnSpc>
              <a:spcBef>
                <a:spcPts val="0"/>
              </a:spcBef>
              <a:spcAft>
                <a:spcPts val="0"/>
              </a:spcAft>
              <a:buSzPts val="2800"/>
              <a:buChar char="●"/>
              <a:defRPr sz="2800"/>
            </a:lvl1pPr>
            <a:lvl2pPr marL="914400" lvl="1" indent="-381000" algn="l" rtl="0">
              <a:lnSpc>
                <a:spcPct val="115000"/>
              </a:lnSpc>
              <a:spcBef>
                <a:spcPts val="0"/>
              </a:spcBef>
              <a:spcAft>
                <a:spcPts val="0"/>
              </a:spcAft>
              <a:buSzPts val="2400"/>
              <a:buChar char="○"/>
              <a:defRPr sz="2400"/>
            </a:lvl2pPr>
            <a:lvl3pPr marL="1371600" lvl="2" indent="-381000" algn="l" rtl="0">
              <a:lnSpc>
                <a:spcPct val="115000"/>
              </a:lnSpc>
              <a:spcBef>
                <a:spcPts val="0"/>
              </a:spcBef>
              <a:spcAft>
                <a:spcPts val="0"/>
              </a:spcAft>
              <a:buSzPts val="2400"/>
              <a:buChar char="■"/>
              <a:defRPr sz="2400"/>
            </a:lvl3pPr>
            <a:lvl4pPr marL="1828800" lvl="3" indent="-381000" algn="l" rtl="0">
              <a:lnSpc>
                <a:spcPct val="115000"/>
              </a:lnSpc>
              <a:spcBef>
                <a:spcPts val="0"/>
              </a:spcBef>
              <a:spcAft>
                <a:spcPts val="0"/>
              </a:spcAft>
              <a:buSzPts val="2400"/>
              <a:buChar char="●"/>
              <a:defRPr sz="2400"/>
            </a:lvl4pPr>
            <a:lvl5pPr marL="2286000" lvl="4" indent="-381000" algn="l" rtl="0">
              <a:lnSpc>
                <a:spcPct val="115000"/>
              </a:lnSpc>
              <a:spcBef>
                <a:spcPts val="0"/>
              </a:spcBef>
              <a:spcAft>
                <a:spcPts val="0"/>
              </a:spcAft>
              <a:buSzPts val="2400"/>
              <a:buChar char="○"/>
              <a:defRPr sz="2400"/>
            </a:lvl5pPr>
            <a:lvl6pPr marL="2743200" lvl="5" indent="-381000" algn="l" rtl="0">
              <a:lnSpc>
                <a:spcPct val="115000"/>
              </a:lnSpc>
              <a:spcBef>
                <a:spcPts val="0"/>
              </a:spcBef>
              <a:spcAft>
                <a:spcPts val="0"/>
              </a:spcAft>
              <a:buSzPts val="2400"/>
              <a:buChar char="■"/>
              <a:defRPr sz="2400"/>
            </a:lvl6pPr>
            <a:lvl7pPr marL="3200400" lvl="6" indent="-381000" algn="l" rtl="0">
              <a:lnSpc>
                <a:spcPct val="115000"/>
              </a:lnSpc>
              <a:spcBef>
                <a:spcPts val="0"/>
              </a:spcBef>
              <a:spcAft>
                <a:spcPts val="0"/>
              </a:spcAft>
              <a:buSzPts val="2400"/>
              <a:buChar char="●"/>
              <a:defRPr sz="2400"/>
            </a:lvl7pPr>
            <a:lvl8pPr marL="3657600" lvl="7" indent="-381000" algn="l" rtl="0">
              <a:lnSpc>
                <a:spcPct val="115000"/>
              </a:lnSpc>
              <a:spcBef>
                <a:spcPts val="0"/>
              </a:spcBef>
              <a:spcAft>
                <a:spcPts val="0"/>
              </a:spcAft>
              <a:buSzPts val="2400"/>
              <a:buChar char="○"/>
              <a:defRPr sz="2400"/>
            </a:lvl8pPr>
            <a:lvl9pPr marL="4114800" lvl="8" indent="-381000" algn="l" rtl="0">
              <a:lnSpc>
                <a:spcPct val="115000"/>
              </a:lnSpc>
              <a:spcBef>
                <a:spcPts val="0"/>
              </a:spcBef>
              <a:spcAft>
                <a:spcPts val="0"/>
              </a:spcAft>
              <a:buSzPts val="2400"/>
              <a:buChar char="■"/>
              <a:defRPr sz="2400"/>
            </a:lvl9pPr>
          </a:lstStyle>
          <a:p>
            <a:endParaRPr/>
          </a:p>
        </p:txBody>
      </p:sp>
      <p:sp>
        <p:nvSpPr>
          <p:cNvPr id="56" name="Google Shape;56;g141c25cb2a7_0_130"/>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cxnSp>
        <p:nvCxnSpPr>
          <p:cNvPr id="62" name="Google Shape;62;g141f453d748_0_127"/>
          <p:cNvCxnSpPr/>
          <p:nvPr/>
        </p:nvCxnSpPr>
        <p:spPr>
          <a:xfrm>
            <a:off x="14015470" y="6353776"/>
            <a:ext cx="1124700" cy="0"/>
          </a:xfrm>
          <a:prstGeom prst="straightConnector1">
            <a:avLst/>
          </a:prstGeom>
          <a:noFill/>
          <a:ln w="76200" cap="flat" cmpd="sng">
            <a:solidFill>
              <a:schemeClr val="lt2"/>
            </a:solidFill>
            <a:prstDash val="solid"/>
            <a:round/>
            <a:headEnd type="none" w="sm" len="sm"/>
            <a:tailEnd type="none" w="sm" len="sm"/>
          </a:ln>
        </p:spPr>
      </p:cxnSp>
      <p:cxnSp>
        <p:nvCxnSpPr>
          <p:cNvPr id="63" name="Google Shape;63;g141f453d748_0_127"/>
          <p:cNvCxnSpPr/>
          <p:nvPr/>
        </p:nvCxnSpPr>
        <p:spPr>
          <a:xfrm>
            <a:off x="3150070" y="6316504"/>
            <a:ext cx="1124700" cy="0"/>
          </a:xfrm>
          <a:prstGeom prst="straightConnector1">
            <a:avLst/>
          </a:prstGeom>
          <a:noFill/>
          <a:ln w="76200" cap="flat" cmpd="sng">
            <a:solidFill>
              <a:schemeClr val="lt2"/>
            </a:solidFill>
            <a:prstDash val="solid"/>
            <a:round/>
            <a:headEnd type="none" w="sm" len="sm"/>
            <a:tailEnd type="none" w="sm" len="sm"/>
          </a:ln>
        </p:spPr>
      </p:cxnSp>
      <p:grpSp>
        <p:nvGrpSpPr>
          <p:cNvPr id="64" name="Google Shape;64;g141f453d748_0_127"/>
          <p:cNvGrpSpPr/>
          <p:nvPr/>
        </p:nvGrpSpPr>
        <p:grpSpPr>
          <a:xfrm>
            <a:off x="2008288" y="2044050"/>
            <a:ext cx="14273336" cy="304800"/>
            <a:chOff x="1346429" y="1011300"/>
            <a:chExt cx="6452100" cy="152400"/>
          </a:xfrm>
        </p:grpSpPr>
        <p:cxnSp>
          <p:nvCxnSpPr>
            <p:cNvPr id="65" name="Google Shape;65;g141f453d748_0_127"/>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6" name="Google Shape;66;g141f453d748_0_127"/>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7" name="Google Shape;67;g141f453d748_0_127"/>
          <p:cNvGrpSpPr/>
          <p:nvPr/>
        </p:nvGrpSpPr>
        <p:grpSpPr>
          <a:xfrm>
            <a:off x="2008302" y="7938200"/>
            <a:ext cx="14273336" cy="304800"/>
            <a:chOff x="1346435" y="3969088"/>
            <a:chExt cx="6452100" cy="152400"/>
          </a:xfrm>
        </p:grpSpPr>
        <p:cxnSp>
          <p:nvCxnSpPr>
            <p:cNvPr id="68" name="Google Shape;68;g141f453d748_0_127"/>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9" name="Google Shape;69;g141f453d748_0_127"/>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70" name="Google Shape;70;g141f453d748_0_127"/>
          <p:cNvSpPr txBox="1">
            <a:spLocks noGrp="1"/>
          </p:cNvSpPr>
          <p:nvPr>
            <p:ph type="ctrTitle"/>
          </p:nvPr>
        </p:nvSpPr>
        <p:spPr>
          <a:xfrm>
            <a:off x="2008300" y="3503528"/>
            <a:ext cx="14273400" cy="2044800"/>
          </a:xfrm>
          <a:prstGeom prst="rect">
            <a:avLst/>
          </a:prstGeom>
          <a:noFill/>
          <a:ln>
            <a:noFill/>
          </a:ln>
        </p:spPr>
        <p:txBody>
          <a:bodyPr spcFirstLastPara="1" wrap="square" lIns="182850" tIns="182850" rIns="182850" bIns="182850" anchor="b" anchorCtr="0">
            <a:normAutofit/>
          </a:bodyPr>
          <a:lstStyle>
            <a:lvl1pPr lvl="0" algn="ctr" rtl="0">
              <a:lnSpc>
                <a:spcPct val="100000"/>
              </a:lnSpc>
              <a:spcBef>
                <a:spcPts val="0"/>
              </a:spcBef>
              <a:spcAft>
                <a:spcPts val="0"/>
              </a:spcAft>
              <a:buSzPts val="10800"/>
              <a:buNone/>
              <a:defRPr sz="10800"/>
            </a:lvl1pPr>
            <a:lvl2pPr lvl="1" algn="ctr" rtl="0">
              <a:lnSpc>
                <a:spcPct val="100000"/>
              </a:lnSpc>
              <a:spcBef>
                <a:spcPts val="0"/>
              </a:spcBef>
              <a:spcAft>
                <a:spcPts val="0"/>
              </a:spcAft>
              <a:buSzPts val="10800"/>
              <a:buNone/>
              <a:defRPr sz="10800"/>
            </a:lvl2pPr>
            <a:lvl3pPr lvl="2" algn="ctr" rtl="0">
              <a:lnSpc>
                <a:spcPct val="100000"/>
              </a:lnSpc>
              <a:spcBef>
                <a:spcPts val="0"/>
              </a:spcBef>
              <a:spcAft>
                <a:spcPts val="0"/>
              </a:spcAft>
              <a:buSzPts val="10800"/>
              <a:buNone/>
              <a:defRPr sz="10800"/>
            </a:lvl3pPr>
            <a:lvl4pPr lvl="3" algn="ctr" rtl="0">
              <a:lnSpc>
                <a:spcPct val="100000"/>
              </a:lnSpc>
              <a:spcBef>
                <a:spcPts val="0"/>
              </a:spcBef>
              <a:spcAft>
                <a:spcPts val="0"/>
              </a:spcAft>
              <a:buSzPts val="10800"/>
              <a:buNone/>
              <a:defRPr sz="10800"/>
            </a:lvl4pPr>
            <a:lvl5pPr lvl="4" algn="ctr" rtl="0">
              <a:lnSpc>
                <a:spcPct val="100000"/>
              </a:lnSpc>
              <a:spcBef>
                <a:spcPts val="0"/>
              </a:spcBef>
              <a:spcAft>
                <a:spcPts val="0"/>
              </a:spcAft>
              <a:buSzPts val="10800"/>
              <a:buNone/>
              <a:defRPr sz="10800"/>
            </a:lvl5pPr>
            <a:lvl6pPr lvl="5" algn="ctr" rtl="0">
              <a:lnSpc>
                <a:spcPct val="100000"/>
              </a:lnSpc>
              <a:spcBef>
                <a:spcPts val="0"/>
              </a:spcBef>
              <a:spcAft>
                <a:spcPts val="0"/>
              </a:spcAft>
              <a:buSzPts val="10800"/>
              <a:buNone/>
              <a:defRPr sz="10800"/>
            </a:lvl6pPr>
            <a:lvl7pPr lvl="6" algn="ctr" rtl="0">
              <a:lnSpc>
                <a:spcPct val="100000"/>
              </a:lnSpc>
              <a:spcBef>
                <a:spcPts val="0"/>
              </a:spcBef>
              <a:spcAft>
                <a:spcPts val="0"/>
              </a:spcAft>
              <a:buSzPts val="10800"/>
              <a:buNone/>
              <a:defRPr sz="10800"/>
            </a:lvl7pPr>
            <a:lvl8pPr lvl="7" algn="ctr" rtl="0">
              <a:lnSpc>
                <a:spcPct val="100000"/>
              </a:lnSpc>
              <a:spcBef>
                <a:spcPts val="0"/>
              </a:spcBef>
              <a:spcAft>
                <a:spcPts val="0"/>
              </a:spcAft>
              <a:buSzPts val="10800"/>
              <a:buNone/>
              <a:defRPr sz="10800"/>
            </a:lvl8pPr>
            <a:lvl9pPr lvl="8" algn="ctr" rtl="0">
              <a:lnSpc>
                <a:spcPct val="100000"/>
              </a:lnSpc>
              <a:spcBef>
                <a:spcPts val="0"/>
              </a:spcBef>
              <a:spcAft>
                <a:spcPts val="0"/>
              </a:spcAft>
              <a:buSzPts val="10800"/>
              <a:buNone/>
              <a:defRPr sz="10800"/>
            </a:lvl9pPr>
          </a:lstStyle>
          <a:p>
            <a:endParaRPr/>
          </a:p>
        </p:txBody>
      </p:sp>
      <p:sp>
        <p:nvSpPr>
          <p:cNvPr id="71" name="Google Shape;71;g141f453d748_0_127"/>
          <p:cNvSpPr txBox="1">
            <a:spLocks noGrp="1"/>
          </p:cNvSpPr>
          <p:nvPr>
            <p:ph type="subTitle" idx="1"/>
          </p:nvPr>
        </p:nvSpPr>
        <p:spPr>
          <a:xfrm>
            <a:off x="4274450" y="5700078"/>
            <a:ext cx="9741000" cy="1585500"/>
          </a:xfrm>
          <a:prstGeom prst="rect">
            <a:avLst/>
          </a:prstGeom>
          <a:noFill/>
          <a:ln>
            <a:noFill/>
          </a:ln>
        </p:spPr>
        <p:txBody>
          <a:bodyPr spcFirstLastPara="1" wrap="square" lIns="182850" tIns="182850" rIns="182850" bIns="182850" anchor="t"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72" name="Google Shape;72;g141f453d748_0_127"/>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g141f453d748_0_139"/>
          <p:cNvSpPr txBox="1">
            <a:spLocks noGrp="1"/>
          </p:cNvSpPr>
          <p:nvPr>
            <p:ph type="title"/>
          </p:nvPr>
        </p:nvSpPr>
        <p:spPr>
          <a:xfrm>
            <a:off x="623400" y="890050"/>
            <a:ext cx="17041200" cy="1414800"/>
          </a:xfrm>
          <a:prstGeom prst="rect">
            <a:avLst/>
          </a:prstGeom>
          <a:noFill/>
          <a:ln>
            <a:noFill/>
          </a:ln>
        </p:spPr>
        <p:txBody>
          <a:bodyPr spcFirstLastPara="1" wrap="square" lIns="182850" tIns="182850" rIns="182850" bIns="182850" anchor="t" anchorCtr="0">
            <a:normAutofit/>
          </a:bodyPr>
          <a:lstStyle>
            <a:lvl1pPr lvl="0" algn="l" rtl="0">
              <a:lnSpc>
                <a:spcPct val="100000"/>
              </a:lnSpc>
              <a:spcBef>
                <a:spcPts val="0"/>
              </a:spcBef>
              <a:spcAft>
                <a:spcPts val="0"/>
              </a:spcAft>
              <a:buSzPts val="7200"/>
              <a:buNone/>
              <a:defRPr/>
            </a:lvl1pPr>
            <a:lvl2pPr lvl="1" algn="l" rtl="0">
              <a:lnSpc>
                <a:spcPct val="100000"/>
              </a:lnSpc>
              <a:spcBef>
                <a:spcPts val="0"/>
              </a:spcBef>
              <a:spcAft>
                <a:spcPts val="0"/>
              </a:spcAft>
              <a:buSzPts val="7200"/>
              <a:buNone/>
              <a:defRPr/>
            </a:lvl2pPr>
            <a:lvl3pPr lvl="2" algn="l" rtl="0">
              <a:lnSpc>
                <a:spcPct val="100000"/>
              </a:lnSpc>
              <a:spcBef>
                <a:spcPts val="0"/>
              </a:spcBef>
              <a:spcAft>
                <a:spcPts val="0"/>
              </a:spcAft>
              <a:buSzPts val="7200"/>
              <a:buNone/>
              <a:defRPr/>
            </a:lvl3pPr>
            <a:lvl4pPr lvl="3" algn="l" rtl="0">
              <a:lnSpc>
                <a:spcPct val="100000"/>
              </a:lnSpc>
              <a:spcBef>
                <a:spcPts val="0"/>
              </a:spcBef>
              <a:spcAft>
                <a:spcPts val="0"/>
              </a:spcAft>
              <a:buSzPts val="7200"/>
              <a:buNone/>
              <a:defRPr/>
            </a:lvl4pPr>
            <a:lvl5pPr lvl="4" algn="l" rtl="0">
              <a:lnSpc>
                <a:spcPct val="100000"/>
              </a:lnSpc>
              <a:spcBef>
                <a:spcPts val="0"/>
              </a:spcBef>
              <a:spcAft>
                <a:spcPts val="0"/>
              </a:spcAft>
              <a:buSzPts val="7200"/>
              <a:buNone/>
              <a:defRPr/>
            </a:lvl5pPr>
            <a:lvl6pPr lvl="5" algn="l" rtl="0">
              <a:lnSpc>
                <a:spcPct val="100000"/>
              </a:lnSpc>
              <a:spcBef>
                <a:spcPts val="0"/>
              </a:spcBef>
              <a:spcAft>
                <a:spcPts val="0"/>
              </a:spcAft>
              <a:buSzPts val="7200"/>
              <a:buNone/>
              <a:defRPr/>
            </a:lvl6pPr>
            <a:lvl7pPr lvl="6" algn="l" rtl="0">
              <a:lnSpc>
                <a:spcPct val="100000"/>
              </a:lnSpc>
              <a:spcBef>
                <a:spcPts val="0"/>
              </a:spcBef>
              <a:spcAft>
                <a:spcPts val="0"/>
              </a:spcAft>
              <a:buSzPts val="7200"/>
              <a:buNone/>
              <a:defRPr/>
            </a:lvl7pPr>
            <a:lvl8pPr lvl="7" algn="l" rtl="0">
              <a:lnSpc>
                <a:spcPct val="100000"/>
              </a:lnSpc>
              <a:spcBef>
                <a:spcPts val="0"/>
              </a:spcBef>
              <a:spcAft>
                <a:spcPts val="0"/>
              </a:spcAft>
              <a:buSzPts val="7200"/>
              <a:buNone/>
              <a:defRPr/>
            </a:lvl8pPr>
            <a:lvl9pPr lvl="8" algn="l" rtl="0">
              <a:lnSpc>
                <a:spcPct val="100000"/>
              </a:lnSpc>
              <a:spcBef>
                <a:spcPts val="0"/>
              </a:spcBef>
              <a:spcAft>
                <a:spcPts val="0"/>
              </a:spcAft>
              <a:buSzPts val="7200"/>
              <a:buNone/>
              <a:defRPr/>
            </a:lvl9pPr>
          </a:lstStyle>
          <a:p>
            <a:endParaRPr/>
          </a:p>
        </p:txBody>
      </p:sp>
      <p:sp>
        <p:nvSpPr>
          <p:cNvPr id="75" name="Google Shape;75;g141f453d748_0_139"/>
          <p:cNvSpPr txBox="1">
            <a:spLocks noGrp="1"/>
          </p:cNvSpPr>
          <p:nvPr>
            <p:ph type="body" idx="1"/>
          </p:nvPr>
        </p:nvSpPr>
        <p:spPr>
          <a:xfrm>
            <a:off x="623400" y="2532350"/>
            <a:ext cx="7999800" cy="6605700"/>
          </a:xfrm>
          <a:prstGeom prst="rect">
            <a:avLst/>
          </a:prstGeom>
          <a:noFill/>
          <a:ln>
            <a:noFill/>
          </a:ln>
        </p:spPr>
        <p:txBody>
          <a:bodyPr spcFirstLastPara="1" wrap="square" lIns="182850" tIns="182850" rIns="182850" bIns="182850" anchor="t" anchorCtr="0">
            <a:normAutofit/>
          </a:bodyPr>
          <a:lstStyle>
            <a:lvl1pPr marL="457200" lvl="0" indent="-412750" algn="l" rtl="0">
              <a:lnSpc>
                <a:spcPct val="115000"/>
              </a:lnSpc>
              <a:spcBef>
                <a:spcPts val="0"/>
              </a:spcBef>
              <a:spcAft>
                <a:spcPts val="0"/>
              </a:spcAft>
              <a:buSzPts val="2900"/>
              <a:buChar char="●"/>
              <a:defRPr sz="2900"/>
            </a:lvl1pPr>
            <a:lvl2pPr marL="914400" lvl="1" indent="-381000" algn="l" rtl="0">
              <a:lnSpc>
                <a:spcPct val="115000"/>
              </a:lnSpc>
              <a:spcBef>
                <a:spcPts val="0"/>
              </a:spcBef>
              <a:spcAft>
                <a:spcPts val="0"/>
              </a:spcAft>
              <a:buSzPts val="2400"/>
              <a:buChar char="○"/>
              <a:defRPr sz="2400"/>
            </a:lvl2pPr>
            <a:lvl3pPr marL="1371600" lvl="2" indent="-381000" algn="l" rtl="0">
              <a:lnSpc>
                <a:spcPct val="115000"/>
              </a:lnSpc>
              <a:spcBef>
                <a:spcPts val="0"/>
              </a:spcBef>
              <a:spcAft>
                <a:spcPts val="0"/>
              </a:spcAft>
              <a:buSzPts val="2400"/>
              <a:buChar char="■"/>
              <a:defRPr sz="2400"/>
            </a:lvl3pPr>
            <a:lvl4pPr marL="1828800" lvl="3" indent="-381000" algn="l" rtl="0">
              <a:lnSpc>
                <a:spcPct val="115000"/>
              </a:lnSpc>
              <a:spcBef>
                <a:spcPts val="0"/>
              </a:spcBef>
              <a:spcAft>
                <a:spcPts val="0"/>
              </a:spcAft>
              <a:buSzPts val="2400"/>
              <a:buChar char="●"/>
              <a:defRPr sz="2400"/>
            </a:lvl4pPr>
            <a:lvl5pPr marL="2286000" lvl="4" indent="-381000" algn="l" rtl="0">
              <a:lnSpc>
                <a:spcPct val="115000"/>
              </a:lnSpc>
              <a:spcBef>
                <a:spcPts val="0"/>
              </a:spcBef>
              <a:spcAft>
                <a:spcPts val="0"/>
              </a:spcAft>
              <a:buSzPts val="2400"/>
              <a:buChar char="○"/>
              <a:defRPr sz="2400"/>
            </a:lvl5pPr>
            <a:lvl6pPr marL="2743200" lvl="5" indent="-381000" algn="l" rtl="0">
              <a:lnSpc>
                <a:spcPct val="115000"/>
              </a:lnSpc>
              <a:spcBef>
                <a:spcPts val="0"/>
              </a:spcBef>
              <a:spcAft>
                <a:spcPts val="0"/>
              </a:spcAft>
              <a:buSzPts val="2400"/>
              <a:buChar char="■"/>
              <a:defRPr sz="2400"/>
            </a:lvl6pPr>
            <a:lvl7pPr marL="3200400" lvl="6" indent="-381000" algn="l" rtl="0">
              <a:lnSpc>
                <a:spcPct val="115000"/>
              </a:lnSpc>
              <a:spcBef>
                <a:spcPts val="0"/>
              </a:spcBef>
              <a:spcAft>
                <a:spcPts val="0"/>
              </a:spcAft>
              <a:buSzPts val="2400"/>
              <a:buChar char="●"/>
              <a:defRPr sz="2400"/>
            </a:lvl7pPr>
            <a:lvl8pPr marL="3657600" lvl="7" indent="-381000" algn="l" rtl="0">
              <a:lnSpc>
                <a:spcPct val="115000"/>
              </a:lnSpc>
              <a:spcBef>
                <a:spcPts val="0"/>
              </a:spcBef>
              <a:spcAft>
                <a:spcPts val="0"/>
              </a:spcAft>
              <a:buSzPts val="2400"/>
              <a:buChar char="○"/>
              <a:defRPr sz="2400"/>
            </a:lvl8pPr>
            <a:lvl9pPr marL="4114800" lvl="8" indent="-381000" algn="l" rtl="0">
              <a:lnSpc>
                <a:spcPct val="115000"/>
              </a:lnSpc>
              <a:spcBef>
                <a:spcPts val="0"/>
              </a:spcBef>
              <a:spcAft>
                <a:spcPts val="0"/>
              </a:spcAft>
              <a:buSzPts val="2400"/>
              <a:buChar char="■"/>
              <a:defRPr sz="2400"/>
            </a:lvl9pPr>
          </a:lstStyle>
          <a:p>
            <a:endParaRPr/>
          </a:p>
        </p:txBody>
      </p:sp>
      <p:sp>
        <p:nvSpPr>
          <p:cNvPr id="76" name="Google Shape;76;g141f453d748_0_139"/>
          <p:cNvSpPr txBox="1">
            <a:spLocks noGrp="1"/>
          </p:cNvSpPr>
          <p:nvPr>
            <p:ph type="body" idx="2"/>
          </p:nvPr>
        </p:nvSpPr>
        <p:spPr>
          <a:xfrm>
            <a:off x="9664800" y="2532350"/>
            <a:ext cx="7999800" cy="6605700"/>
          </a:xfrm>
          <a:prstGeom prst="rect">
            <a:avLst/>
          </a:prstGeom>
          <a:noFill/>
          <a:ln>
            <a:noFill/>
          </a:ln>
        </p:spPr>
        <p:txBody>
          <a:bodyPr spcFirstLastPara="1" wrap="square" lIns="182850" tIns="182850" rIns="182850" bIns="182850" anchor="t" anchorCtr="0">
            <a:normAutofit/>
          </a:bodyPr>
          <a:lstStyle>
            <a:lvl1pPr marL="457200" lvl="0" indent="-412750" algn="l" rtl="0">
              <a:lnSpc>
                <a:spcPct val="115000"/>
              </a:lnSpc>
              <a:spcBef>
                <a:spcPts val="0"/>
              </a:spcBef>
              <a:spcAft>
                <a:spcPts val="0"/>
              </a:spcAft>
              <a:buSzPts val="2900"/>
              <a:buChar char="●"/>
              <a:defRPr sz="2900"/>
            </a:lvl1pPr>
            <a:lvl2pPr marL="914400" lvl="1" indent="-381000" algn="l" rtl="0">
              <a:lnSpc>
                <a:spcPct val="115000"/>
              </a:lnSpc>
              <a:spcBef>
                <a:spcPts val="0"/>
              </a:spcBef>
              <a:spcAft>
                <a:spcPts val="0"/>
              </a:spcAft>
              <a:buSzPts val="2400"/>
              <a:buChar char="○"/>
              <a:defRPr sz="2400"/>
            </a:lvl2pPr>
            <a:lvl3pPr marL="1371600" lvl="2" indent="-381000" algn="l" rtl="0">
              <a:lnSpc>
                <a:spcPct val="115000"/>
              </a:lnSpc>
              <a:spcBef>
                <a:spcPts val="0"/>
              </a:spcBef>
              <a:spcAft>
                <a:spcPts val="0"/>
              </a:spcAft>
              <a:buSzPts val="2400"/>
              <a:buChar char="■"/>
              <a:defRPr sz="2400"/>
            </a:lvl3pPr>
            <a:lvl4pPr marL="1828800" lvl="3" indent="-381000" algn="l" rtl="0">
              <a:lnSpc>
                <a:spcPct val="115000"/>
              </a:lnSpc>
              <a:spcBef>
                <a:spcPts val="0"/>
              </a:spcBef>
              <a:spcAft>
                <a:spcPts val="0"/>
              </a:spcAft>
              <a:buSzPts val="2400"/>
              <a:buChar char="●"/>
              <a:defRPr sz="2400"/>
            </a:lvl4pPr>
            <a:lvl5pPr marL="2286000" lvl="4" indent="-381000" algn="l" rtl="0">
              <a:lnSpc>
                <a:spcPct val="115000"/>
              </a:lnSpc>
              <a:spcBef>
                <a:spcPts val="0"/>
              </a:spcBef>
              <a:spcAft>
                <a:spcPts val="0"/>
              </a:spcAft>
              <a:buSzPts val="2400"/>
              <a:buChar char="○"/>
              <a:defRPr sz="2400"/>
            </a:lvl5pPr>
            <a:lvl6pPr marL="2743200" lvl="5" indent="-381000" algn="l" rtl="0">
              <a:lnSpc>
                <a:spcPct val="115000"/>
              </a:lnSpc>
              <a:spcBef>
                <a:spcPts val="0"/>
              </a:spcBef>
              <a:spcAft>
                <a:spcPts val="0"/>
              </a:spcAft>
              <a:buSzPts val="2400"/>
              <a:buChar char="■"/>
              <a:defRPr sz="2400"/>
            </a:lvl6pPr>
            <a:lvl7pPr marL="3200400" lvl="6" indent="-381000" algn="l" rtl="0">
              <a:lnSpc>
                <a:spcPct val="115000"/>
              </a:lnSpc>
              <a:spcBef>
                <a:spcPts val="0"/>
              </a:spcBef>
              <a:spcAft>
                <a:spcPts val="0"/>
              </a:spcAft>
              <a:buSzPts val="2400"/>
              <a:buChar char="●"/>
              <a:defRPr sz="2400"/>
            </a:lvl7pPr>
            <a:lvl8pPr marL="3657600" lvl="7" indent="-381000" algn="l" rtl="0">
              <a:lnSpc>
                <a:spcPct val="115000"/>
              </a:lnSpc>
              <a:spcBef>
                <a:spcPts val="0"/>
              </a:spcBef>
              <a:spcAft>
                <a:spcPts val="0"/>
              </a:spcAft>
              <a:buSzPts val="2400"/>
              <a:buChar char="○"/>
              <a:defRPr sz="2400"/>
            </a:lvl8pPr>
            <a:lvl9pPr marL="4114800" lvl="8" indent="-381000" algn="l" rtl="0">
              <a:lnSpc>
                <a:spcPct val="115000"/>
              </a:lnSpc>
              <a:spcBef>
                <a:spcPts val="0"/>
              </a:spcBef>
              <a:spcAft>
                <a:spcPts val="0"/>
              </a:spcAft>
              <a:buSzPts val="2400"/>
              <a:buChar char="■"/>
              <a:defRPr sz="2400"/>
            </a:lvl9pPr>
          </a:lstStyle>
          <a:p>
            <a:endParaRPr/>
          </a:p>
        </p:txBody>
      </p:sp>
      <p:sp>
        <p:nvSpPr>
          <p:cNvPr id="77" name="Google Shape;77;g141f453d748_0_139"/>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1037262" y="768353"/>
            <a:ext cx="16213474" cy="2159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000" b="1" i="0" u="none" strike="noStrike" cap="none">
                <a:solidFill>
                  <a:srgbClr val="3A6266"/>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550216" y="4276117"/>
            <a:ext cx="17187567" cy="388810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2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defRPr>
            </a:lvl1pPr>
            <a:lvl2pPr marL="0" marR="0" lvl="1" indent="0" algn="r" rtl="0">
              <a:spcBef>
                <a:spcPts val="0"/>
              </a:spcBef>
              <a:buNone/>
              <a:defRPr sz="1800" b="0" i="0" u="none" strike="noStrike" cap="none">
                <a:solidFill>
                  <a:srgbClr val="888888"/>
                </a:solidFill>
              </a:defRPr>
            </a:lvl2pPr>
            <a:lvl3pPr marL="0" marR="0" lvl="2" indent="0" algn="r" rtl="0">
              <a:spcBef>
                <a:spcPts val="0"/>
              </a:spcBef>
              <a:buNone/>
              <a:defRPr sz="1800" b="0" i="0" u="none" strike="noStrike" cap="none">
                <a:solidFill>
                  <a:srgbClr val="888888"/>
                </a:solidFill>
              </a:defRPr>
            </a:lvl3pPr>
            <a:lvl4pPr marL="0" marR="0" lvl="3" indent="0" algn="r" rtl="0">
              <a:spcBef>
                <a:spcPts val="0"/>
              </a:spcBef>
              <a:buNone/>
              <a:defRPr sz="1800" b="0" i="0" u="none" strike="noStrike" cap="none">
                <a:solidFill>
                  <a:srgbClr val="888888"/>
                </a:solidFill>
              </a:defRPr>
            </a:lvl4pPr>
            <a:lvl5pPr marL="0" marR="0" lvl="4" indent="0" algn="r" rtl="0">
              <a:spcBef>
                <a:spcPts val="0"/>
              </a:spcBef>
              <a:buNone/>
              <a:defRPr sz="1800" b="0" i="0" u="none" strike="noStrike" cap="none">
                <a:solidFill>
                  <a:srgbClr val="888888"/>
                </a:solidFill>
              </a:defRPr>
            </a:lvl5pPr>
            <a:lvl6pPr marL="0" marR="0" lvl="5" indent="0" algn="r" rtl="0">
              <a:spcBef>
                <a:spcPts val="0"/>
              </a:spcBef>
              <a:buNone/>
              <a:defRPr sz="1800" b="0" i="0" u="none" strike="noStrike" cap="none">
                <a:solidFill>
                  <a:srgbClr val="888888"/>
                </a:solidFill>
              </a:defRPr>
            </a:lvl6pPr>
            <a:lvl7pPr marL="0" marR="0" lvl="6" indent="0" algn="r" rtl="0">
              <a:spcBef>
                <a:spcPts val="0"/>
              </a:spcBef>
              <a:buNone/>
              <a:defRPr sz="1800" b="0" i="0" u="none" strike="noStrike" cap="none">
                <a:solidFill>
                  <a:srgbClr val="888888"/>
                </a:solidFill>
              </a:defRPr>
            </a:lvl7pPr>
            <a:lvl8pPr marL="0" marR="0" lvl="7" indent="0" algn="r" rtl="0">
              <a:spcBef>
                <a:spcPts val="0"/>
              </a:spcBef>
              <a:buNone/>
              <a:defRPr sz="1800" b="0" i="0" u="none" strike="noStrike" cap="none">
                <a:solidFill>
                  <a:srgbClr val="888888"/>
                </a:solidFill>
              </a:defRPr>
            </a:lvl8pPr>
            <a:lvl9pPr marL="0" marR="0" lvl="8" indent="0" algn="r" rtl="0">
              <a:spcBef>
                <a:spcPts val="0"/>
              </a:spcBef>
              <a:buNone/>
              <a:defRPr sz="1800" b="0" i="0" u="none" strike="noStrike" cap="none">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7"/>
        <p:cNvGrpSpPr/>
        <p:nvPr/>
      </p:nvGrpSpPr>
      <p:grpSpPr>
        <a:xfrm>
          <a:off x="0" y="0"/>
          <a:ext cx="0" cy="0"/>
          <a:chOff x="0" y="0"/>
          <a:chExt cx="0" cy="0"/>
        </a:xfrm>
      </p:grpSpPr>
      <p:sp>
        <p:nvSpPr>
          <p:cNvPr id="58" name="Google Shape;58;g141f453d748_0_123"/>
          <p:cNvSpPr txBox="1">
            <a:spLocks noGrp="1"/>
          </p:cNvSpPr>
          <p:nvPr>
            <p:ph type="title"/>
          </p:nvPr>
        </p:nvSpPr>
        <p:spPr>
          <a:xfrm>
            <a:off x="623400" y="890050"/>
            <a:ext cx="17041200" cy="1414800"/>
          </a:xfrm>
          <a:prstGeom prst="rect">
            <a:avLst/>
          </a:prstGeom>
          <a:noFill/>
          <a:ln>
            <a:noFill/>
          </a:ln>
        </p:spPr>
        <p:txBody>
          <a:bodyPr spcFirstLastPara="1" wrap="square" lIns="182850" tIns="182850" rIns="182850" bIns="182850" anchor="t" anchorCtr="0">
            <a:normAutofit/>
          </a:bodyPr>
          <a:lstStyle>
            <a:lvl1pPr marR="0" lvl="0"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7200"/>
              <a:buFont typeface="PT Sans Narrow"/>
              <a:buNone/>
              <a:defRPr sz="7200" b="1" i="0" u="none" strike="noStrike" cap="none">
                <a:solidFill>
                  <a:schemeClr val="accent1"/>
                </a:solidFill>
                <a:latin typeface="PT Sans Narrow"/>
                <a:ea typeface="PT Sans Narrow"/>
                <a:cs typeface="PT Sans Narrow"/>
                <a:sym typeface="PT Sans Narrow"/>
              </a:defRPr>
            </a:lvl9pPr>
          </a:lstStyle>
          <a:p>
            <a:endParaRPr/>
          </a:p>
        </p:txBody>
      </p:sp>
      <p:sp>
        <p:nvSpPr>
          <p:cNvPr id="59" name="Google Shape;59;g141f453d748_0_123"/>
          <p:cNvSpPr txBox="1">
            <a:spLocks noGrp="1"/>
          </p:cNvSpPr>
          <p:nvPr>
            <p:ph type="body" idx="1"/>
          </p:nvPr>
        </p:nvSpPr>
        <p:spPr>
          <a:xfrm>
            <a:off x="623400" y="2532650"/>
            <a:ext cx="17041200" cy="6605700"/>
          </a:xfrm>
          <a:prstGeom prst="rect">
            <a:avLst/>
          </a:prstGeom>
          <a:noFill/>
          <a:ln>
            <a:noFill/>
          </a:ln>
        </p:spPr>
        <p:txBody>
          <a:bodyPr spcFirstLastPara="1" wrap="square" lIns="182850" tIns="182850" rIns="182850" bIns="182850" anchor="t" anchorCtr="0">
            <a:normAutofit/>
          </a:bodyPr>
          <a:lstStyle>
            <a:lvl1pPr marL="457200" marR="0" lvl="0" indent="-457200" algn="l" rtl="0">
              <a:lnSpc>
                <a:spcPct val="115000"/>
              </a:lnSpc>
              <a:spcBef>
                <a:spcPts val="0"/>
              </a:spcBef>
              <a:spcAft>
                <a:spcPts val="0"/>
              </a:spcAft>
              <a:buClr>
                <a:schemeClr val="dk2"/>
              </a:buClr>
              <a:buSzPts val="3600"/>
              <a:buFont typeface="Open Sans"/>
              <a:buChar char="●"/>
              <a:defRPr sz="3600" b="0" i="0" u="none" strike="noStrike" cap="none">
                <a:solidFill>
                  <a:schemeClr val="dk2"/>
                </a:solidFill>
                <a:latin typeface="Open Sans"/>
                <a:ea typeface="Open Sans"/>
                <a:cs typeface="Open Sans"/>
                <a:sym typeface="Open Sans"/>
              </a:defRPr>
            </a:lvl1pPr>
            <a:lvl2pPr marL="914400" marR="0" lvl="1"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2pPr>
            <a:lvl3pPr marL="1371600" marR="0" lvl="2"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3pPr>
            <a:lvl4pPr marL="1828800" marR="0" lvl="3"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4pPr>
            <a:lvl5pPr marL="2286000" marR="0" lvl="4"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5pPr>
            <a:lvl6pPr marL="2743200" marR="0" lvl="5"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6pPr>
            <a:lvl7pPr marL="3200400" marR="0" lvl="6"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7pPr>
            <a:lvl8pPr marL="3657600" marR="0" lvl="7"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8pPr>
            <a:lvl9pPr marL="4114800" marR="0" lvl="8" indent="-412750" algn="l" rtl="0">
              <a:lnSpc>
                <a:spcPct val="115000"/>
              </a:lnSpc>
              <a:spcBef>
                <a:spcPts val="0"/>
              </a:spcBef>
              <a:spcAft>
                <a:spcPts val="0"/>
              </a:spcAft>
              <a:buClr>
                <a:schemeClr val="dk2"/>
              </a:buClr>
              <a:buSzPts val="2900"/>
              <a:buFont typeface="Open Sans"/>
              <a:buChar char="■"/>
              <a:defRPr sz="2900" b="0" i="0" u="none" strike="noStrike" cap="none">
                <a:solidFill>
                  <a:schemeClr val="dk2"/>
                </a:solidFill>
                <a:latin typeface="Open Sans"/>
                <a:ea typeface="Open Sans"/>
                <a:cs typeface="Open Sans"/>
                <a:sym typeface="Open Sans"/>
              </a:defRPr>
            </a:lvl9pPr>
          </a:lstStyle>
          <a:p>
            <a:endParaRPr/>
          </a:p>
        </p:txBody>
      </p:sp>
      <p:sp>
        <p:nvSpPr>
          <p:cNvPr id="60" name="Google Shape;60;g141f453d748_0_123"/>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41c25cb2a7_0_0"/>
          <p:cNvSpPr txBox="1">
            <a:spLocks noGrp="1"/>
          </p:cNvSpPr>
          <p:nvPr>
            <p:ph type="ctrTitle"/>
          </p:nvPr>
        </p:nvSpPr>
        <p:spPr>
          <a:xfrm>
            <a:off x="2008300" y="3503528"/>
            <a:ext cx="14273400" cy="2044800"/>
          </a:xfrm>
          <a:prstGeom prst="rect">
            <a:avLst/>
          </a:prstGeom>
          <a:noFill/>
          <a:ln>
            <a:noFill/>
          </a:ln>
        </p:spPr>
        <p:txBody>
          <a:bodyPr spcFirstLastPara="1" wrap="square" lIns="182850" tIns="182850" rIns="182850" bIns="182850" anchor="b" anchorCtr="0">
            <a:normAutofit/>
          </a:bodyPr>
          <a:lstStyle/>
          <a:p>
            <a:pPr marL="0" lvl="0" indent="0" algn="ctr" rtl="0">
              <a:lnSpc>
                <a:spcPct val="100000"/>
              </a:lnSpc>
              <a:spcBef>
                <a:spcPts val="0"/>
              </a:spcBef>
              <a:spcAft>
                <a:spcPts val="0"/>
              </a:spcAft>
              <a:buSzPts val="10800"/>
              <a:buNone/>
            </a:pPr>
            <a:endParaRPr/>
          </a:p>
        </p:txBody>
      </p:sp>
      <p:sp>
        <p:nvSpPr>
          <p:cNvPr id="142" name="Google Shape;142;g141c25cb2a7_0_0"/>
          <p:cNvSpPr txBox="1">
            <a:spLocks noGrp="1"/>
          </p:cNvSpPr>
          <p:nvPr>
            <p:ph type="subTitle" idx="1"/>
          </p:nvPr>
        </p:nvSpPr>
        <p:spPr>
          <a:xfrm>
            <a:off x="623400" y="6468250"/>
            <a:ext cx="17041200" cy="1627800"/>
          </a:xfrm>
          <a:prstGeom prst="rect">
            <a:avLst/>
          </a:prstGeom>
          <a:noFill/>
          <a:ln>
            <a:noFill/>
          </a:ln>
        </p:spPr>
        <p:txBody>
          <a:bodyPr spcFirstLastPara="1" wrap="square" lIns="182850" tIns="182850" rIns="182850" bIns="182850" anchor="t" anchorCtr="0">
            <a:normAutofit/>
          </a:bodyPr>
          <a:lstStyle/>
          <a:p>
            <a:pPr marL="0" lvl="0" indent="0" algn="ctr" rtl="0">
              <a:lnSpc>
                <a:spcPct val="100000"/>
              </a:lnSpc>
              <a:spcBef>
                <a:spcPts val="0"/>
              </a:spcBef>
              <a:spcAft>
                <a:spcPts val="0"/>
              </a:spcAft>
              <a:buSzPts val="5200"/>
              <a:buNone/>
            </a:pPr>
            <a:r>
              <a:rPr lang="en-US" sz="7000" b="1">
                <a:solidFill>
                  <a:srgbClr val="222222"/>
                </a:solidFill>
              </a:rPr>
              <a:t>Let’s Talk… Blood Pressure</a:t>
            </a:r>
            <a:endParaRPr sz="7000" b="1">
              <a:solidFill>
                <a:srgbClr val="222222"/>
              </a:solidFill>
            </a:endParaRPr>
          </a:p>
        </p:txBody>
      </p:sp>
      <p:pic>
        <p:nvPicPr>
          <p:cNvPr id="143" name="Google Shape;143;g141c25cb2a7_0_0"/>
          <p:cNvPicPr preferRelativeResize="0"/>
          <p:nvPr/>
        </p:nvPicPr>
        <p:blipFill rotWithShape="1">
          <a:blip r:embed="rId3">
            <a:alphaModFix/>
          </a:blip>
          <a:srcRect/>
          <a:stretch/>
        </p:blipFill>
        <p:spPr>
          <a:xfrm>
            <a:off x="2019366" y="2282066"/>
            <a:ext cx="14518500" cy="3312300"/>
          </a:xfrm>
          <a:prstGeom prst="rect">
            <a:avLst/>
          </a:prstGeom>
          <a:noFill/>
          <a:ln>
            <a:noFill/>
          </a:ln>
        </p:spPr>
      </p:pic>
      <p:sp>
        <p:nvSpPr>
          <p:cNvPr id="144" name="Google Shape;144;g141c25cb2a7_0_0"/>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6"/>
        <p:cNvGrpSpPr/>
        <p:nvPr/>
      </p:nvGrpSpPr>
      <p:grpSpPr>
        <a:xfrm>
          <a:off x="0" y="0"/>
          <a:ext cx="0" cy="0"/>
          <a:chOff x="0" y="0"/>
          <a:chExt cx="0" cy="0"/>
        </a:xfrm>
      </p:grpSpPr>
      <p:sp>
        <p:nvSpPr>
          <p:cNvPr id="267" name="Google Shape;267;p7"/>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68" name="Google Shape;268;p7"/>
          <p:cNvSpPr/>
          <p:nvPr/>
        </p:nvSpPr>
        <p:spPr>
          <a:xfrm>
            <a:off x="0" y="3751499"/>
            <a:ext cx="7691755" cy="6536055"/>
          </a:xfrm>
          <a:custGeom>
            <a:avLst/>
            <a:gdLst/>
            <a:ahLst/>
            <a:cxnLst/>
            <a:rect l="l" t="t" r="r" b="b"/>
            <a:pathLst>
              <a:path w="7691755" h="6536055" extrusionOk="0">
                <a:moveTo>
                  <a:pt x="2640448" y="6535501"/>
                </a:moveTo>
                <a:lnTo>
                  <a:pt x="2640448" y="2046285"/>
                </a:lnTo>
                <a:lnTo>
                  <a:pt x="2640962" y="2091508"/>
                </a:lnTo>
                <a:lnTo>
                  <a:pt x="2642180" y="2136718"/>
                </a:lnTo>
                <a:lnTo>
                  <a:pt x="2644203" y="2181912"/>
                </a:lnTo>
                <a:lnTo>
                  <a:pt x="2647132" y="2227082"/>
                </a:lnTo>
                <a:lnTo>
                  <a:pt x="2651069" y="2272224"/>
                </a:lnTo>
                <a:lnTo>
                  <a:pt x="2656115" y="2317334"/>
                </a:lnTo>
                <a:lnTo>
                  <a:pt x="2662371" y="2362404"/>
                </a:lnTo>
                <a:lnTo>
                  <a:pt x="2669939" y="2407431"/>
                </a:lnTo>
                <a:lnTo>
                  <a:pt x="2678920" y="2452409"/>
                </a:lnTo>
                <a:lnTo>
                  <a:pt x="2689415" y="2497333"/>
                </a:lnTo>
                <a:lnTo>
                  <a:pt x="2701525" y="2542197"/>
                </a:lnTo>
                <a:lnTo>
                  <a:pt x="2715353" y="2586997"/>
                </a:lnTo>
                <a:lnTo>
                  <a:pt x="2730998" y="2631726"/>
                </a:lnTo>
                <a:lnTo>
                  <a:pt x="2748836" y="2676599"/>
                </a:lnTo>
                <a:lnTo>
                  <a:pt x="2768629" y="2720334"/>
                </a:lnTo>
                <a:lnTo>
                  <a:pt x="2790305" y="2762932"/>
                </a:lnTo>
                <a:lnTo>
                  <a:pt x="2813791" y="2804395"/>
                </a:lnTo>
                <a:lnTo>
                  <a:pt x="2839016" y="2844725"/>
                </a:lnTo>
                <a:lnTo>
                  <a:pt x="2865905" y="2883924"/>
                </a:lnTo>
                <a:lnTo>
                  <a:pt x="2894388" y="2921993"/>
                </a:lnTo>
                <a:lnTo>
                  <a:pt x="2924392" y="2958934"/>
                </a:lnTo>
                <a:lnTo>
                  <a:pt x="2955844" y="2994749"/>
                </a:lnTo>
                <a:lnTo>
                  <a:pt x="2988671" y="3029440"/>
                </a:lnTo>
                <a:lnTo>
                  <a:pt x="3022803" y="3063008"/>
                </a:lnTo>
                <a:lnTo>
                  <a:pt x="3058165" y="3095455"/>
                </a:lnTo>
                <a:lnTo>
                  <a:pt x="3094686" y="3126783"/>
                </a:lnTo>
                <a:lnTo>
                  <a:pt x="3132293" y="3156994"/>
                </a:lnTo>
                <a:lnTo>
                  <a:pt x="3170914" y="3186089"/>
                </a:lnTo>
                <a:lnTo>
                  <a:pt x="3210476" y="3214070"/>
                </a:lnTo>
                <a:lnTo>
                  <a:pt x="3250907" y="3240939"/>
                </a:lnTo>
                <a:lnTo>
                  <a:pt x="3292135" y="3266697"/>
                </a:lnTo>
                <a:lnTo>
                  <a:pt x="3334087" y="3291347"/>
                </a:lnTo>
                <a:lnTo>
                  <a:pt x="3376690" y="3314890"/>
                </a:lnTo>
                <a:lnTo>
                  <a:pt x="3419873" y="3337328"/>
                </a:lnTo>
                <a:lnTo>
                  <a:pt x="3463563" y="3358663"/>
                </a:lnTo>
                <a:lnTo>
                  <a:pt x="3507687" y="3378896"/>
                </a:lnTo>
                <a:lnTo>
                  <a:pt x="3552174" y="3398029"/>
                </a:lnTo>
                <a:lnTo>
                  <a:pt x="3596950" y="3416064"/>
                </a:lnTo>
                <a:lnTo>
                  <a:pt x="3641943" y="3433003"/>
                </a:lnTo>
                <a:lnTo>
                  <a:pt x="3687081" y="3448847"/>
                </a:lnTo>
                <a:lnTo>
                  <a:pt x="3732291" y="3463598"/>
                </a:lnTo>
                <a:lnTo>
                  <a:pt x="3777502" y="3477258"/>
                </a:lnTo>
                <a:lnTo>
                  <a:pt x="3822640" y="3489829"/>
                </a:lnTo>
                <a:lnTo>
                  <a:pt x="3867633" y="3501312"/>
                </a:lnTo>
                <a:lnTo>
                  <a:pt x="3913571" y="3512142"/>
                </a:lnTo>
                <a:lnTo>
                  <a:pt x="3959647" y="3522510"/>
                </a:lnTo>
                <a:lnTo>
                  <a:pt x="4005853" y="3532441"/>
                </a:lnTo>
                <a:lnTo>
                  <a:pt x="4052180" y="3541956"/>
                </a:lnTo>
                <a:lnTo>
                  <a:pt x="4098619" y="3551081"/>
                </a:lnTo>
                <a:lnTo>
                  <a:pt x="4145162" y="3559836"/>
                </a:lnTo>
                <a:lnTo>
                  <a:pt x="4191800" y="3568246"/>
                </a:lnTo>
                <a:lnTo>
                  <a:pt x="4238525" y="3576334"/>
                </a:lnTo>
                <a:lnTo>
                  <a:pt x="4285328" y="3584122"/>
                </a:lnTo>
                <a:lnTo>
                  <a:pt x="4332201" y="3591635"/>
                </a:lnTo>
                <a:lnTo>
                  <a:pt x="4379134" y="3598894"/>
                </a:lnTo>
                <a:lnTo>
                  <a:pt x="4426120" y="3605923"/>
                </a:lnTo>
                <a:lnTo>
                  <a:pt x="4473150" y="3612745"/>
                </a:lnTo>
                <a:lnTo>
                  <a:pt x="4520215" y="3619383"/>
                </a:lnTo>
                <a:lnTo>
                  <a:pt x="4567307" y="3625860"/>
                </a:lnTo>
                <a:lnTo>
                  <a:pt x="4614417" y="3632200"/>
                </a:lnTo>
                <a:lnTo>
                  <a:pt x="4661536" y="3638425"/>
                </a:lnTo>
                <a:lnTo>
                  <a:pt x="4708656" y="3644558"/>
                </a:lnTo>
                <a:lnTo>
                  <a:pt x="4755769" y="3650623"/>
                </a:lnTo>
                <a:lnTo>
                  <a:pt x="4896976" y="3668638"/>
                </a:lnTo>
                <a:lnTo>
                  <a:pt x="4943972" y="3674660"/>
                </a:lnTo>
                <a:lnTo>
                  <a:pt x="4990918" y="3680729"/>
                </a:lnTo>
                <a:lnTo>
                  <a:pt x="5037805" y="3686868"/>
                </a:lnTo>
                <a:lnTo>
                  <a:pt x="5084624" y="3693100"/>
                </a:lnTo>
                <a:lnTo>
                  <a:pt x="5131367" y="3699449"/>
                </a:lnTo>
                <a:lnTo>
                  <a:pt x="5178025" y="3705936"/>
                </a:lnTo>
                <a:lnTo>
                  <a:pt x="5224590" y="3712587"/>
                </a:lnTo>
                <a:lnTo>
                  <a:pt x="5271053" y="3719422"/>
                </a:lnTo>
                <a:lnTo>
                  <a:pt x="5317406" y="3726466"/>
                </a:lnTo>
                <a:lnTo>
                  <a:pt x="5363639" y="3733742"/>
                </a:lnTo>
                <a:lnTo>
                  <a:pt x="5409745" y="3741273"/>
                </a:lnTo>
                <a:lnTo>
                  <a:pt x="5455714" y="3749081"/>
                </a:lnTo>
                <a:lnTo>
                  <a:pt x="5501539" y="3757190"/>
                </a:lnTo>
                <a:lnTo>
                  <a:pt x="5547210" y="3765624"/>
                </a:lnTo>
                <a:lnTo>
                  <a:pt x="5592719" y="3774404"/>
                </a:lnTo>
                <a:lnTo>
                  <a:pt x="5638058" y="3783555"/>
                </a:lnTo>
                <a:lnTo>
                  <a:pt x="5683218" y="3793099"/>
                </a:lnTo>
                <a:lnTo>
                  <a:pt x="5728190" y="3803059"/>
                </a:lnTo>
                <a:lnTo>
                  <a:pt x="5772966" y="3813458"/>
                </a:lnTo>
                <a:lnTo>
                  <a:pt x="5817536" y="3824320"/>
                </a:lnTo>
                <a:lnTo>
                  <a:pt x="5861894" y="3835668"/>
                </a:lnTo>
                <a:lnTo>
                  <a:pt x="5906029" y="3847525"/>
                </a:lnTo>
                <a:lnTo>
                  <a:pt x="5949934" y="3859913"/>
                </a:lnTo>
                <a:lnTo>
                  <a:pt x="5993600" y="3872856"/>
                </a:lnTo>
                <a:lnTo>
                  <a:pt x="6037018" y="3886377"/>
                </a:lnTo>
                <a:lnTo>
                  <a:pt x="6080180" y="3900499"/>
                </a:lnTo>
                <a:lnTo>
                  <a:pt x="6123077" y="3915245"/>
                </a:lnTo>
                <a:lnTo>
                  <a:pt x="6165701" y="3930638"/>
                </a:lnTo>
                <a:lnTo>
                  <a:pt x="6208042" y="3946702"/>
                </a:lnTo>
                <a:lnTo>
                  <a:pt x="6250093" y="3963459"/>
                </a:lnTo>
                <a:lnTo>
                  <a:pt x="6291845" y="3980932"/>
                </a:lnTo>
                <a:lnTo>
                  <a:pt x="6333289" y="3999145"/>
                </a:lnTo>
                <a:lnTo>
                  <a:pt x="6374417" y="4018121"/>
                </a:lnTo>
                <a:lnTo>
                  <a:pt x="6415220" y="4037882"/>
                </a:lnTo>
                <a:lnTo>
                  <a:pt x="6455690" y="4058452"/>
                </a:lnTo>
                <a:lnTo>
                  <a:pt x="6495817" y="4079854"/>
                </a:lnTo>
                <a:lnTo>
                  <a:pt x="6535594" y="4102111"/>
                </a:lnTo>
                <a:lnTo>
                  <a:pt x="6575012" y="4125246"/>
                </a:lnTo>
                <a:lnTo>
                  <a:pt x="6614062" y="4149282"/>
                </a:lnTo>
                <a:lnTo>
                  <a:pt x="6652736" y="4174243"/>
                </a:lnTo>
                <a:lnTo>
                  <a:pt x="6691025" y="4200150"/>
                </a:lnTo>
                <a:lnTo>
                  <a:pt x="6728920" y="4227028"/>
                </a:lnTo>
                <a:lnTo>
                  <a:pt x="6766413" y="4254900"/>
                </a:lnTo>
                <a:lnTo>
                  <a:pt x="6803496" y="4283788"/>
                </a:lnTo>
                <a:lnTo>
                  <a:pt x="6840159" y="4313716"/>
                </a:lnTo>
                <a:lnTo>
                  <a:pt x="6876395" y="4344706"/>
                </a:lnTo>
                <a:lnTo>
                  <a:pt x="6912195" y="4376783"/>
                </a:lnTo>
                <a:lnTo>
                  <a:pt x="6947549" y="4409968"/>
                </a:lnTo>
                <a:lnTo>
                  <a:pt x="6982450" y="4444285"/>
                </a:lnTo>
                <a:lnTo>
                  <a:pt x="7016889" y="4479758"/>
                </a:lnTo>
                <a:lnTo>
                  <a:pt x="7050858" y="4516408"/>
                </a:lnTo>
                <a:lnTo>
                  <a:pt x="7084347" y="4554260"/>
                </a:lnTo>
                <a:lnTo>
                  <a:pt x="7117348" y="4593336"/>
                </a:lnTo>
                <a:lnTo>
                  <a:pt x="7149853" y="4633660"/>
                </a:lnTo>
                <a:lnTo>
                  <a:pt x="7181853" y="4675254"/>
                </a:lnTo>
                <a:lnTo>
                  <a:pt x="7211343" y="4715189"/>
                </a:lnTo>
                <a:lnTo>
                  <a:pt x="7240052" y="4755588"/>
                </a:lnTo>
                <a:lnTo>
                  <a:pt x="7267968" y="4796438"/>
                </a:lnTo>
                <a:lnTo>
                  <a:pt x="7295084" y="4837726"/>
                </a:lnTo>
                <a:lnTo>
                  <a:pt x="7321390" y="4879441"/>
                </a:lnTo>
                <a:lnTo>
                  <a:pt x="7346877" y="4921569"/>
                </a:lnTo>
                <a:lnTo>
                  <a:pt x="7371535" y="4964098"/>
                </a:lnTo>
                <a:lnTo>
                  <a:pt x="7395355" y="5007014"/>
                </a:lnTo>
                <a:lnTo>
                  <a:pt x="7418328" y="5050306"/>
                </a:lnTo>
                <a:lnTo>
                  <a:pt x="7440444" y="5093960"/>
                </a:lnTo>
                <a:lnTo>
                  <a:pt x="7461695" y="5137965"/>
                </a:lnTo>
                <a:lnTo>
                  <a:pt x="7482070" y="5182306"/>
                </a:lnTo>
                <a:lnTo>
                  <a:pt x="7501561" y="5226972"/>
                </a:lnTo>
                <a:lnTo>
                  <a:pt x="7520159" y="5271949"/>
                </a:lnTo>
                <a:lnTo>
                  <a:pt x="7537853" y="5317226"/>
                </a:lnTo>
                <a:lnTo>
                  <a:pt x="7554635" y="5362789"/>
                </a:lnTo>
                <a:lnTo>
                  <a:pt x="7570496" y="5408626"/>
                </a:lnTo>
                <a:lnTo>
                  <a:pt x="7585425" y="5454724"/>
                </a:lnTo>
                <a:lnTo>
                  <a:pt x="7599415" y="5501070"/>
                </a:lnTo>
                <a:lnTo>
                  <a:pt x="7612455" y="5547652"/>
                </a:lnTo>
                <a:lnTo>
                  <a:pt x="7624537" y="5594457"/>
                </a:lnTo>
                <a:lnTo>
                  <a:pt x="7635650" y="5641472"/>
                </a:lnTo>
                <a:lnTo>
                  <a:pt x="7645786" y="5688685"/>
                </a:lnTo>
                <a:lnTo>
                  <a:pt x="7654935" y="5736082"/>
                </a:lnTo>
                <a:lnTo>
                  <a:pt x="7663089" y="5783652"/>
                </a:lnTo>
                <a:lnTo>
                  <a:pt x="7670237" y="5831382"/>
                </a:lnTo>
                <a:lnTo>
                  <a:pt x="7676371" y="5879258"/>
                </a:lnTo>
                <a:lnTo>
                  <a:pt x="7681481" y="5927269"/>
                </a:lnTo>
                <a:lnTo>
                  <a:pt x="7685558" y="5975401"/>
                </a:lnTo>
                <a:lnTo>
                  <a:pt x="7688592" y="6023642"/>
                </a:lnTo>
                <a:lnTo>
                  <a:pt x="7690575" y="6071979"/>
                </a:lnTo>
                <a:lnTo>
                  <a:pt x="7691497" y="6120399"/>
                </a:lnTo>
                <a:lnTo>
                  <a:pt x="7691348" y="6168891"/>
                </a:lnTo>
                <a:lnTo>
                  <a:pt x="7690120" y="6217440"/>
                </a:lnTo>
                <a:lnTo>
                  <a:pt x="7687803" y="6266035"/>
                </a:lnTo>
                <a:lnTo>
                  <a:pt x="7684388" y="6314662"/>
                </a:lnTo>
                <a:lnTo>
                  <a:pt x="7679866" y="6363309"/>
                </a:lnTo>
                <a:lnTo>
                  <a:pt x="7674226" y="6411964"/>
                </a:lnTo>
                <a:lnTo>
                  <a:pt x="7667461" y="6460613"/>
                </a:lnTo>
                <a:lnTo>
                  <a:pt x="7659560" y="6509245"/>
                </a:lnTo>
                <a:lnTo>
                  <a:pt x="7654674" y="6535501"/>
                </a:lnTo>
                <a:lnTo>
                  <a:pt x="2640448" y="6535501"/>
                </a:lnTo>
                <a:close/>
              </a:path>
              <a:path w="7691755" h="6536055" extrusionOk="0">
                <a:moveTo>
                  <a:pt x="0" y="6535501"/>
                </a:moveTo>
                <a:lnTo>
                  <a:pt x="0" y="0"/>
                </a:lnTo>
                <a:lnTo>
                  <a:pt x="42752" y="8111"/>
                </a:lnTo>
                <a:lnTo>
                  <a:pt x="91406" y="16096"/>
                </a:lnTo>
                <a:lnTo>
                  <a:pt x="140245" y="22953"/>
                </a:lnTo>
                <a:lnTo>
                  <a:pt x="189248" y="28764"/>
                </a:lnTo>
                <a:lnTo>
                  <a:pt x="238394" y="33608"/>
                </a:lnTo>
                <a:lnTo>
                  <a:pt x="287663" y="37567"/>
                </a:lnTo>
                <a:lnTo>
                  <a:pt x="337033" y="40721"/>
                </a:lnTo>
                <a:lnTo>
                  <a:pt x="386483" y="43150"/>
                </a:lnTo>
                <a:lnTo>
                  <a:pt x="435993" y="44934"/>
                </a:lnTo>
                <a:lnTo>
                  <a:pt x="485542" y="46156"/>
                </a:lnTo>
                <a:lnTo>
                  <a:pt x="535109" y="46894"/>
                </a:lnTo>
                <a:lnTo>
                  <a:pt x="584673" y="47229"/>
                </a:lnTo>
                <a:lnTo>
                  <a:pt x="634213" y="47243"/>
                </a:lnTo>
                <a:lnTo>
                  <a:pt x="683708" y="47015"/>
                </a:lnTo>
                <a:lnTo>
                  <a:pt x="733138" y="46625"/>
                </a:lnTo>
                <a:lnTo>
                  <a:pt x="782481" y="46156"/>
                </a:lnTo>
                <a:lnTo>
                  <a:pt x="832003" y="46106"/>
                </a:lnTo>
                <a:lnTo>
                  <a:pt x="881520" y="46430"/>
                </a:lnTo>
                <a:lnTo>
                  <a:pt x="931003" y="47170"/>
                </a:lnTo>
                <a:lnTo>
                  <a:pt x="980424" y="48370"/>
                </a:lnTo>
                <a:lnTo>
                  <a:pt x="1029753" y="50072"/>
                </a:lnTo>
                <a:lnTo>
                  <a:pt x="1078964" y="52317"/>
                </a:lnTo>
                <a:lnTo>
                  <a:pt x="1128026" y="55149"/>
                </a:lnTo>
                <a:lnTo>
                  <a:pt x="1176912" y="58611"/>
                </a:lnTo>
                <a:lnTo>
                  <a:pt x="1225594" y="62744"/>
                </a:lnTo>
                <a:lnTo>
                  <a:pt x="1274042" y="67591"/>
                </a:lnTo>
                <a:lnTo>
                  <a:pt x="1322229" y="73195"/>
                </a:lnTo>
                <a:lnTo>
                  <a:pt x="1370125" y="79599"/>
                </a:lnTo>
                <a:lnTo>
                  <a:pt x="1417703" y="86844"/>
                </a:lnTo>
                <a:lnTo>
                  <a:pt x="1464934" y="94973"/>
                </a:lnTo>
                <a:lnTo>
                  <a:pt x="1511790" y="104029"/>
                </a:lnTo>
                <a:lnTo>
                  <a:pt x="1558242" y="114055"/>
                </a:lnTo>
                <a:lnTo>
                  <a:pt x="1604262" y="125092"/>
                </a:lnTo>
                <a:lnTo>
                  <a:pt x="1649821" y="137183"/>
                </a:lnTo>
                <a:lnTo>
                  <a:pt x="1694890" y="150372"/>
                </a:lnTo>
                <a:lnTo>
                  <a:pt x="1739442" y="164699"/>
                </a:lnTo>
                <a:lnTo>
                  <a:pt x="1783448" y="180209"/>
                </a:lnTo>
                <a:lnTo>
                  <a:pt x="1826879" y="196943"/>
                </a:lnTo>
                <a:lnTo>
                  <a:pt x="1869708" y="214943"/>
                </a:lnTo>
                <a:lnTo>
                  <a:pt x="1911905" y="234253"/>
                </a:lnTo>
                <a:lnTo>
                  <a:pt x="1953442" y="254915"/>
                </a:lnTo>
                <a:lnTo>
                  <a:pt x="1994290" y="276972"/>
                </a:lnTo>
                <a:lnTo>
                  <a:pt x="2034422" y="300465"/>
                </a:lnTo>
                <a:lnTo>
                  <a:pt x="2073809" y="325438"/>
                </a:lnTo>
                <a:lnTo>
                  <a:pt x="2112422" y="351933"/>
                </a:lnTo>
                <a:lnTo>
                  <a:pt x="2150232" y="379992"/>
                </a:lnTo>
                <a:lnTo>
                  <a:pt x="2187213" y="409658"/>
                </a:lnTo>
                <a:lnTo>
                  <a:pt x="2223334" y="440974"/>
                </a:lnTo>
                <a:lnTo>
                  <a:pt x="2258567" y="473981"/>
                </a:lnTo>
                <a:lnTo>
                  <a:pt x="2292885" y="508724"/>
                </a:lnTo>
                <a:lnTo>
                  <a:pt x="2326258" y="545243"/>
                </a:lnTo>
                <a:lnTo>
                  <a:pt x="2358659" y="583581"/>
                </a:lnTo>
                <a:lnTo>
                  <a:pt x="2390058" y="623782"/>
                </a:lnTo>
                <a:lnTo>
                  <a:pt x="2420428" y="665888"/>
                </a:lnTo>
                <a:lnTo>
                  <a:pt x="2449739" y="709940"/>
                </a:lnTo>
                <a:lnTo>
                  <a:pt x="2476252" y="753089"/>
                </a:lnTo>
                <a:lnTo>
                  <a:pt x="2500429" y="796384"/>
                </a:lnTo>
                <a:lnTo>
                  <a:pt x="2522372" y="839818"/>
                </a:lnTo>
                <a:lnTo>
                  <a:pt x="2542182" y="883387"/>
                </a:lnTo>
                <a:lnTo>
                  <a:pt x="2559961" y="927086"/>
                </a:lnTo>
                <a:lnTo>
                  <a:pt x="2575808" y="970909"/>
                </a:lnTo>
                <a:lnTo>
                  <a:pt x="2589827" y="1014851"/>
                </a:lnTo>
                <a:lnTo>
                  <a:pt x="2602118" y="1058907"/>
                </a:lnTo>
                <a:lnTo>
                  <a:pt x="2612783" y="1103071"/>
                </a:lnTo>
                <a:lnTo>
                  <a:pt x="2621922" y="1147338"/>
                </a:lnTo>
                <a:lnTo>
                  <a:pt x="2629638" y="1191704"/>
                </a:lnTo>
                <a:lnTo>
                  <a:pt x="2636031" y="1236162"/>
                </a:lnTo>
                <a:lnTo>
                  <a:pt x="2641202" y="1280708"/>
                </a:lnTo>
                <a:lnTo>
                  <a:pt x="2645254" y="1325336"/>
                </a:lnTo>
                <a:lnTo>
                  <a:pt x="2648287" y="1370041"/>
                </a:lnTo>
                <a:lnTo>
                  <a:pt x="2650403" y="1414817"/>
                </a:lnTo>
                <a:lnTo>
                  <a:pt x="2651703" y="1459661"/>
                </a:lnTo>
                <a:lnTo>
                  <a:pt x="2652289" y="1504565"/>
                </a:lnTo>
                <a:lnTo>
                  <a:pt x="2652261" y="1549525"/>
                </a:lnTo>
                <a:lnTo>
                  <a:pt x="2650770" y="1639593"/>
                </a:lnTo>
                <a:lnTo>
                  <a:pt x="2642114" y="1910595"/>
                </a:lnTo>
                <a:lnTo>
                  <a:pt x="2640536" y="2001055"/>
                </a:lnTo>
                <a:lnTo>
                  <a:pt x="2640448" y="6535501"/>
                </a:lnTo>
                <a:lnTo>
                  <a:pt x="0" y="6535501"/>
                </a:lnTo>
                <a:close/>
              </a:path>
            </a:pathLst>
          </a:custGeom>
          <a:solidFill>
            <a:srgbClr val="FAB6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269" name="Google Shape;269;p7"/>
          <p:cNvGrpSpPr/>
          <p:nvPr/>
        </p:nvGrpSpPr>
        <p:grpSpPr>
          <a:xfrm>
            <a:off x="10058399" y="1"/>
            <a:ext cx="8229600" cy="10287000"/>
            <a:chOff x="10058399" y="1"/>
            <a:chExt cx="8229600" cy="10287000"/>
          </a:xfrm>
        </p:grpSpPr>
        <p:sp>
          <p:nvSpPr>
            <p:cNvPr id="270" name="Google Shape;270;p7"/>
            <p:cNvSpPr/>
            <p:nvPr/>
          </p:nvSpPr>
          <p:spPr>
            <a:xfrm>
              <a:off x="10058399" y="1"/>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71" name="Google Shape;271;p7"/>
            <p:cNvSpPr/>
            <p:nvPr/>
          </p:nvSpPr>
          <p:spPr>
            <a:xfrm>
              <a:off x="10577652" y="2766934"/>
              <a:ext cx="6496685" cy="0"/>
            </a:xfrm>
            <a:custGeom>
              <a:avLst/>
              <a:gdLst/>
              <a:ahLst/>
              <a:cxnLst/>
              <a:rect l="l" t="t" r="r" b="b"/>
              <a:pathLst>
                <a:path w="6496684" h="120000" extrusionOk="0">
                  <a:moveTo>
                    <a:pt x="0" y="0"/>
                  </a:moveTo>
                  <a:lnTo>
                    <a:pt x="6496110" y="0"/>
                  </a:lnTo>
                </a:path>
              </a:pathLst>
            </a:custGeom>
            <a:noFill/>
            <a:ln w="47600" cap="flat" cmpd="sng">
              <a:solidFill>
                <a:srgbClr val="ABD3D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pic>
        <p:nvPicPr>
          <p:cNvPr id="272" name="Google Shape;272;p7"/>
          <p:cNvPicPr preferRelativeResize="0"/>
          <p:nvPr/>
        </p:nvPicPr>
        <p:blipFill rotWithShape="1">
          <a:blip r:embed="rId3">
            <a:alphaModFix/>
          </a:blip>
          <a:srcRect/>
          <a:stretch/>
        </p:blipFill>
        <p:spPr>
          <a:xfrm>
            <a:off x="920636" y="5885334"/>
            <a:ext cx="4084711" cy="4084711"/>
          </a:xfrm>
          <a:prstGeom prst="rect">
            <a:avLst/>
          </a:prstGeom>
          <a:noFill/>
          <a:ln>
            <a:noFill/>
          </a:ln>
        </p:spPr>
      </p:pic>
      <p:pic>
        <p:nvPicPr>
          <p:cNvPr id="273" name="Google Shape;273;p7"/>
          <p:cNvPicPr preferRelativeResize="0"/>
          <p:nvPr/>
        </p:nvPicPr>
        <p:blipFill rotWithShape="1">
          <a:blip r:embed="rId4">
            <a:alphaModFix/>
          </a:blip>
          <a:srcRect/>
          <a:stretch/>
        </p:blipFill>
        <p:spPr>
          <a:xfrm>
            <a:off x="5453333" y="1977520"/>
            <a:ext cx="3132082" cy="5182975"/>
          </a:xfrm>
          <a:prstGeom prst="rect">
            <a:avLst/>
          </a:prstGeom>
          <a:noFill/>
          <a:ln>
            <a:noFill/>
          </a:ln>
        </p:spPr>
      </p:pic>
      <p:pic>
        <p:nvPicPr>
          <p:cNvPr id="274" name="Google Shape;274;p7"/>
          <p:cNvPicPr preferRelativeResize="0"/>
          <p:nvPr/>
        </p:nvPicPr>
        <p:blipFill rotWithShape="1">
          <a:blip r:embed="rId5">
            <a:alphaModFix/>
          </a:blip>
          <a:srcRect/>
          <a:stretch/>
        </p:blipFill>
        <p:spPr>
          <a:xfrm>
            <a:off x="1431963" y="2854252"/>
            <a:ext cx="1874956" cy="2287340"/>
          </a:xfrm>
          <a:prstGeom prst="rect">
            <a:avLst/>
          </a:prstGeom>
          <a:noFill/>
          <a:ln>
            <a:noFill/>
          </a:ln>
        </p:spPr>
      </p:pic>
      <p:sp>
        <p:nvSpPr>
          <p:cNvPr id="275" name="Google Shape;275;p7"/>
          <p:cNvSpPr txBox="1"/>
          <p:nvPr/>
        </p:nvSpPr>
        <p:spPr>
          <a:xfrm>
            <a:off x="1016000" y="920750"/>
            <a:ext cx="2798100" cy="936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0" b="1">
                <a:solidFill>
                  <a:srgbClr val="3A6266"/>
                </a:solidFill>
                <a:latin typeface="Tahoma"/>
                <a:ea typeface="Tahoma"/>
                <a:cs typeface="Tahoma"/>
                <a:sym typeface="Tahoma"/>
              </a:rPr>
              <a:t>DIET</a:t>
            </a:r>
            <a:endParaRPr sz="6000">
              <a:latin typeface="Tahoma"/>
              <a:ea typeface="Tahoma"/>
              <a:cs typeface="Tahoma"/>
              <a:sym typeface="Tahoma"/>
            </a:endParaRPr>
          </a:p>
        </p:txBody>
      </p:sp>
      <p:sp>
        <p:nvSpPr>
          <p:cNvPr id="276" name="Google Shape;276;p7"/>
          <p:cNvSpPr txBox="1">
            <a:spLocks noGrp="1"/>
          </p:cNvSpPr>
          <p:nvPr>
            <p:ph type="title"/>
          </p:nvPr>
        </p:nvSpPr>
        <p:spPr>
          <a:xfrm>
            <a:off x="1126862" y="1077903"/>
            <a:ext cx="16213500" cy="1468500"/>
          </a:xfrm>
          <a:prstGeom prst="rect">
            <a:avLst/>
          </a:prstGeom>
          <a:noFill/>
          <a:ln>
            <a:noFill/>
          </a:ln>
        </p:spPr>
        <p:txBody>
          <a:bodyPr spcFirstLastPara="1" wrap="square" lIns="0" tIns="139675" rIns="0" bIns="0" anchor="t" anchorCtr="0">
            <a:spAutoFit/>
          </a:bodyPr>
          <a:lstStyle/>
          <a:p>
            <a:pPr marL="10887710" marR="5080" lvl="0" indent="-1212850" algn="l" rtl="0">
              <a:lnSpc>
                <a:spcPct val="115599"/>
              </a:lnSpc>
              <a:spcBef>
                <a:spcPts val="0"/>
              </a:spcBef>
              <a:spcAft>
                <a:spcPts val="0"/>
              </a:spcAft>
              <a:buNone/>
            </a:pPr>
            <a:r>
              <a:rPr lang="en-US" sz="4000">
                <a:solidFill>
                  <a:srgbClr val="F1F1F1"/>
                </a:solidFill>
              </a:rPr>
              <a:t>How can my diet affect my  blood pressure?</a:t>
            </a:r>
            <a:endParaRPr sz="4000"/>
          </a:p>
        </p:txBody>
      </p:sp>
      <p:pic>
        <p:nvPicPr>
          <p:cNvPr id="277" name="Google Shape;277;p7"/>
          <p:cNvPicPr preferRelativeResize="0"/>
          <p:nvPr/>
        </p:nvPicPr>
        <p:blipFill rotWithShape="1">
          <a:blip r:embed="rId6">
            <a:alphaModFix/>
          </a:blip>
          <a:srcRect/>
          <a:stretch/>
        </p:blipFill>
        <p:spPr>
          <a:xfrm>
            <a:off x="10770334" y="3908649"/>
            <a:ext cx="142874" cy="142874"/>
          </a:xfrm>
          <a:prstGeom prst="rect">
            <a:avLst/>
          </a:prstGeom>
          <a:noFill/>
          <a:ln>
            <a:noFill/>
          </a:ln>
        </p:spPr>
      </p:pic>
      <p:pic>
        <p:nvPicPr>
          <p:cNvPr id="278" name="Google Shape;278;p7"/>
          <p:cNvPicPr preferRelativeResize="0"/>
          <p:nvPr/>
        </p:nvPicPr>
        <p:blipFill rotWithShape="1">
          <a:blip r:embed="rId6">
            <a:alphaModFix/>
          </a:blip>
          <a:srcRect/>
          <a:stretch/>
        </p:blipFill>
        <p:spPr>
          <a:xfrm>
            <a:off x="10770334" y="5184999"/>
            <a:ext cx="142874" cy="142874"/>
          </a:xfrm>
          <a:prstGeom prst="rect">
            <a:avLst/>
          </a:prstGeom>
          <a:noFill/>
          <a:ln>
            <a:noFill/>
          </a:ln>
        </p:spPr>
      </p:pic>
      <p:pic>
        <p:nvPicPr>
          <p:cNvPr id="279" name="Google Shape;279;p7"/>
          <p:cNvPicPr preferRelativeResize="0"/>
          <p:nvPr/>
        </p:nvPicPr>
        <p:blipFill rotWithShape="1">
          <a:blip r:embed="rId6">
            <a:alphaModFix/>
          </a:blip>
          <a:srcRect/>
          <a:stretch/>
        </p:blipFill>
        <p:spPr>
          <a:xfrm>
            <a:off x="10770334" y="5823174"/>
            <a:ext cx="142874" cy="142874"/>
          </a:xfrm>
          <a:prstGeom prst="rect">
            <a:avLst/>
          </a:prstGeom>
          <a:noFill/>
          <a:ln>
            <a:noFill/>
          </a:ln>
        </p:spPr>
      </p:pic>
      <p:pic>
        <p:nvPicPr>
          <p:cNvPr id="280" name="Google Shape;280;p7"/>
          <p:cNvPicPr preferRelativeResize="0"/>
          <p:nvPr/>
        </p:nvPicPr>
        <p:blipFill rotWithShape="1">
          <a:blip r:embed="rId6">
            <a:alphaModFix/>
          </a:blip>
          <a:srcRect/>
          <a:stretch/>
        </p:blipFill>
        <p:spPr>
          <a:xfrm>
            <a:off x="10770334" y="6461349"/>
            <a:ext cx="142874" cy="142874"/>
          </a:xfrm>
          <a:prstGeom prst="rect">
            <a:avLst/>
          </a:prstGeom>
          <a:noFill/>
          <a:ln>
            <a:noFill/>
          </a:ln>
        </p:spPr>
      </p:pic>
      <p:pic>
        <p:nvPicPr>
          <p:cNvPr id="281" name="Google Shape;281;p7"/>
          <p:cNvPicPr preferRelativeResize="0"/>
          <p:nvPr/>
        </p:nvPicPr>
        <p:blipFill rotWithShape="1">
          <a:blip r:embed="rId7">
            <a:alphaModFix/>
          </a:blip>
          <a:srcRect/>
          <a:stretch/>
        </p:blipFill>
        <p:spPr>
          <a:xfrm>
            <a:off x="10770334" y="7099524"/>
            <a:ext cx="142874" cy="142874"/>
          </a:xfrm>
          <a:prstGeom prst="rect">
            <a:avLst/>
          </a:prstGeom>
          <a:noFill/>
          <a:ln>
            <a:noFill/>
          </a:ln>
        </p:spPr>
      </p:pic>
      <p:sp>
        <p:nvSpPr>
          <p:cNvPr id="282" name="Google Shape;282;p7"/>
          <p:cNvSpPr txBox="1"/>
          <p:nvPr/>
        </p:nvSpPr>
        <p:spPr>
          <a:xfrm>
            <a:off x="11212751" y="3558764"/>
            <a:ext cx="5527800" cy="4433700"/>
          </a:xfrm>
          <a:prstGeom prst="rect">
            <a:avLst/>
          </a:prstGeom>
          <a:noFill/>
          <a:ln>
            <a:noFill/>
          </a:ln>
        </p:spPr>
        <p:txBody>
          <a:bodyPr spcFirstLastPara="1" wrap="square" lIns="0" tIns="12700" rIns="0" bIns="0" anchor="t" anchorCtr="0">
            <a:spAutoFit/>
          </a:bodyPr>
          <a:lstStyle/>
          <a:p>
            <a:pPr marL="12700" marR="508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Salt (6g or less a day, about  a teaspoon)</a:t>
            </a:r>
            <a:endParaRPr sz="3600">
              <a:latin typeface="Trebuchet MS"/>
              <a:ea typeface="Trebuchet MS"/>
              <a:cs typeface="Trebuchet MS"/>
              <a:sym typeface="Trebuchet MS"/>
            </a:endParaRPr>
          </a:p>
          <a:p>
            <a:pPr marL="457200" marR="850264" lvl="0" indent="-457200" algn="ctr" rtl="0">
              <a:lnSpc>
                <a:spcPct val="116300"/>
              </a:lnSpc>
              <a:spcBef>
                <a:spcPts val="0"/>
              </a:spcBef>
              <a:spcAft>
                <a:spcPts val="0"/>
              </a:spcAft>
              <a:buClr>
                <a:srgbClr val="F1F1F1"/>
              </a:buClr>
              <a:buSzPts val="3600"/>
              <a:buFont typeface="Trebuchet MS"/>
              <a:buChar char="●"/>
            </a:pPr>
            <a:r>
              <a:rPr lang="en-US" sz="3600">
                <a:solidFill>
                  <a:srgbClr val="F1F1F1"/>
                </a:solidFill>
                <a:latin typeface="Trebuchet MS"/>
                <a:ea typeface="Trebuchet MS"/>
                <a:cs typeface="Trebuchet MS"/>
                <a:sym typeface="Trebuchet MS"/>
              </a:rPr>
              <a:t>Low in saturated fat  </a:t>
            </a:r>
            <a:endParaRPr sz="3600">
              <a:solidFill>
                <a:srgbClr val="F1F1F1"/>
              </a:solidFill>
              <a:latin typeface="Trebuchet MS"/>
              <a:ea typeface="Trebuchet MS"/>
              <a:cs typeface="Trebuchet MS"/>
              <a:sym typeface="Trebuchet MS"/>
            </a:endParaRPr>
          </a:p>
          <a:p>
            <a:pPr marL="734695" marR="850264"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High in fibre  Reduced red meat  Plenty of fruit and  vegetables</a:t>
            </a:r>
            <a:endParaRPr sz="3600">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p8"/>
          <p:cNvSpPr/>
          <p:nvPr/>
        </p:nvSpPr>
        <p:spPr>
          <a:xfrm>
            <a:off x="0" y="1"/>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FAB6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88" name="Google Shape;288;p8"/>
          <p:cNvSpPr/>
          <p:nvPr/>
        </p:nvSpPr>
        <p:spPr>
          <a:xfrm>
            <a:off x="0" y="3751500"/>
            <a:ext cx="7691755" cy="6536055"/>
          </a:xfrm>
          <a:custGeom>
            <a:avLst/>
            <a:gdLst/>
            <a:ahLst/>
            <a:cxnLst/>
            <a:rect l="l" t="t" r="r" b="b"/>
            <a:pathLst>
              <a:path w="7691755" h="6536055" extrusionOk="0">
                <a:moveTo>
                  <a:pt x="2640448" y="6535499"/>
                </a:moveTo>
                <a:lnTo>
                  <a:pt x="2640448" y="2046285"/>
                </a:lnTo>
                <a:lnTo>
                  <a:pt x="2640962" y="2091508"/>
                </a:lnTo>
                <a:lnTo>
                  <a:pt x="2642180" y="2136718"/>
                </a:lnTo>
                <a:lnTo>
                  <a:pt x="2644203" y="2181912"/>
                </a:lnTo>
                <a:lnTo>
                  <a:pt x="2647132" y="2227082"/>
                </a:lnTo>
                <a:lnTo>
                  <a:pt x="2651069" y="2272224"/>
                </a:lnTo>
                <a:lnTo>
                  <a:pt x="2656115" y="2317334"/>
                </a:lnTo>
                <a:lnTo>
                  <a:pt x="2662371" y="2362404"/>
                </a:lnTo>
                <a:lnTo>
                  <a:pt x="2669939" y="2407431"/>
                </a:lnTo>
                <a:lnTo>
                  <a:pt x="2678920" y="2452409"/>
                </a:lnTo>
                <a:lnTo>
                  <a:pt x="2689415" y="2497333"/>
                </a:lnTo>
                <a:lnTo>
                  <a:pt x="2701525" y="2542197"/>
                </a:lnTo>
                <a:lnTo>
                  <a:pt x="2715353" y="2586997"/>
                </a:lnTo>
                <a:lnTo>
                  <a:pt x="2730998" y="2631726"/>
                </a:lnTo>
                <a:lnTo>
                  <a:pt x="2748836" y="2676599"/>
                </a:lnTo>
                <a:lnTo>
                  <a:pt x="2768629" y="2720334"/>
                </a:lnTo>
                <a:lnTo>
                  <a:pt x="2790305" y="2762932"/>
                </a:lnTo>
                <a:lnTo>
                  <a:pt x="2813791" y="2804395"/>
                </a:lnTo>
                <a:lnTo>
                  <a:pt x="2839016" y="2844725"/>
                </a:lnTo>
                <a:lnTo>
                  <a:pt x="2865905" y="2883924"/>
                </a:lnTo>
                <a:lnTo>
                  <a:pt x="2894388" y="2921993"/>
                </a:lnTo>
                <a:lnTo>
                  <a:pt x="2924392" y="2958934"/>
                </a:lnTo>
                <a:lnTo>
                  <a:pt x="2955844" y="2994749"/>
                </a:lnTo>
                <a:lnTo>
                  <a:pt x="2988671" y="3029440"/>
                </a:lnTo>
                <a:lnTo>
                  <a:pt x="3022803" y="3063008"/>
                </a:lnTo>
                <a:lnTo>
                  <a:pt x="3058165" y="3095455"/>
                </a:lnTo>
                <a:lnTo>
                  <a:pt x="3094686" y="3126783"/>
                </a:lnTo>
                <a:lnTo>
                  <a:pt x="3132293" y="3156994"/>
                </a:lnTo>
                <a:lnTo>
                  <a:pt x="3170914" y="3186089"/>
                </a:lnTo>
                <a:lnTo>
                  <a:pt x="3210476" y="3214070"/>
                </a:lnTo>
                <a:lnTo>
                  <a:pt x="3250907" y="3240939"/>
                </a:lnTo>
                <a:lnTo>
                  <a:pt x="3292135" y="3266697"/>
                </a:lnTo>
                <a:lnTo>
                  <a:pt x="3334087" y="3291347"/>
                </a:lnTo>
                <a:lnTo>
                  <a:pt x="3376690" y="3314890"/>
                </a:lnTo>
                <a:lnTo>
                  <a:pt x="3419873" y="3337328"/>
                </a:lnTo>
                <a:lnTo>
                  <a:pt x="3463563" y="3358663"/>
                </a:lnTo>
                <a:lnTo>
                  <a:pt x="3507687" y="3378896"/>
                </a:lnTo>
                <a:lnTo>
                  <a:pt x="3552174" y="3398029"/>
                </a:lnTo>
                <a:lnTo>
                  <a:pt x="3596950" y="3416064"/>
                </a:lnTo>
                <a:lnTo>
                  <a:pt x="3641943" y="3433003"/>
                </a:lnTo>
                <a:lnTo>
                  <a:pt x="3687081" y="3448847"/>
                </a:lnTo>
                <a:lnTo>
                  <a:pt x="3732291" y="3463598"/>
                </a:lnTo>
                <a:lnTo>
                  <a:pt x="3777502" y="3477258"/>
                </a:lnTo>
                <a:lnTo>
                  <a:pt x="3822640" y="3489829"/>
                </a:lnTo>
                <a:lnTo>
                  <a:pt x="3867633" y="3501312"/>
                </a:lnTo>
                <a:lnTo>
                  <a:pt x="3913571" y="3512142"/>
                </a:lnTo>
                <a:lnTo>
                  <a:pt x="3959647" y="3522510"/>
                </a:lnTo>
                <a:lnTo>
                  <a:pt x="4005853" y="3532441"/>
                </a:lnTo>
                <a:lnTo>
                  <a:pt x="4052180" y="3541956"/>
                </a:lnTo>
                <a:lnTo>
                  <a:pt x="4098619" y="3551081"/>
                </a:lnTo>
                <a:lnTo>
                  <a:pt x="4145162" y="3559836"/>
                </a:lnTo>
                <a:lnTo>
                  <a:pt x="4191800" y="3568246"/>
                </a:lnTo>
                <a:lnTo>
                  <a:pt x="4238525" y="3576334"/>
                </a:lnTo>
                <a:lnTo>
                  <a:pt x="4285328" y="3584122"/>
                </a:lnTo>
                <a:lnTo>
                  <a:pt x="4332201" y="3591635"/>
                </a:lnTo>
                <a:lnTo>
                  <a:pt x="4379134" y="3598894"/>
                </a:lnTo>
                <a:lnTo>
                  <a:pt x="4426120" y="3605923"/>
                </a:lnTo>
                <a:lnTo>
                  <a:pt x="4473150" y="3612745"/>
                </a:lnTo>
                <a:lnTo>
                  <a:pt x="4520215" y="3619383"/>
                </a:lnTo>
                <a:lnTo>
                  <a:pt x="4567307" y="3625860"/>
                </a:lnTo>
                <a:lnTo>
                  <a:pt x="4614417" y="3632200"/>
                </a:lnTo>
                <a:lnTo>
                  <a:pt x="4661536" y="3638425"/>
                </a:lnTo>
                <a:lnTo>
                  <a:pt x="4708656" y="3644558"/>
                </a:lnTo>
                <a:lnTo>
                  <a:pt x="4755769" y="3650623"/>
                </a:lnTo>
                <a:lnTo>
                  <a:pt x="4896976" y="3668638"/>
                </a:lnTo>
                <a:lnTo>
                  <a:pt x="4943972" y="3674660"/>
                </a:lnTo>
                <a:lnTo>
                  <a:pt x="4990918" y="3680729"/>
                </a:lnTo>
                <a:lnTo>
                  <a:pt x="5037805" y="3686868"/>
                </a:lnTo>
                <a:lnTo>
                  <a:pt x="5084624" y="3693100"/>
                </a:lnTo>
                <a:lnTo>
                  <a:pt x="5131367" y="3699449"/>
                </a:lnTo>
                <a:lnTo>
                  <a:pt x="5178025" y="3705936"/>
                </a:lnTo>
                <a:lnTo>
                  <a:pt x="5224590" y="3712587"/>
                </a:lnTo>
                <a:lnTo>
                  <a:pt x="5271053" y="3719422"/>
                </a:lnTo>
                <a:lnTo>
                  <a:pt x="5317406" y="3726466"/>
                </a:lnTo>
                <a:lnTo>
                  <a:pt x="5363639" y="3733742"/>
                </a:lnTo>
                <a:lnTo>
                  <a:pt x="5409745" y="3741273"/>
                </a:lnTo>
                <a:lnTo>
                  <a:pt x="5455714" y="3749081"/>
                </a:lnTo>
                <a:lnTo>
                  <a:pt x="5501539" y="3757190"/>
                </a:lnTo>
                <a:lnTo>
                  <a:pt x="5547210" y="3765624"/>
                </a:lnTo>
                <a:lnTo>
                  <a:pt x="5592719" y="3774404"/>
                </a:lnTo>
                <a:lnTo>
                  <a:pt x="5638058" y="3783555"/>
                </a:lnTo>
                <a:lnTo>
                  <a:pt x="5683218" y="3793099"/>
                </a:lnTo>
                <a:lnTo>
                  <a:pt x="5728190" y="3803059"/>
                </a:lnTo>
                <a:lnTo>
                  <a:pt x="5772966" y="3813458"/>
                </a:lnTo>
                <a:lnTo>
                  <a:pt x="5817536" y="3824320"/>
                </a:lnTo>
                <a:lnTo>
                  <a:pt x="5861894" y="3835668"/>
                </a:lnTo>
                <a:lnTo>
                  <a:pt x="5906029" y="3847525"/>
                </a:lnTo>
                <a:lnTo>
                  <a:pt x="5949934" y="3859913"/>
                </a:lnTo>
                <a:lnTo>
                  <a:pt x="5993600" y="3872856"/>
                </a:lnTo>
                <a:lnTo>
                  <a:pt x="6037018" y="3886377"/>
                </a:lnTo>
                <a:lnTo>
                  <a:pt x="6080180" y="3900499"/>
                </a:lnTo>
                <a:lnTo>
                  <a:pt x="6123077" y="3915245"/>
                </a:lnTo>
                <a:lnTo>
                  <a:pt x="6165701" y="3930638"/>
                </a:lnTo>
                <a:lnTo>
                  <a:pt x="6208042" y="3946702"/>
                </a:lnTo>
                <a:lnTo>
                  <a:pt x="6250093" y="3963459"/>
                </a:lnTo>
                <a:lnTo>
                  <a:pt x="6291845" y="3980932"/>
                </a:lnTo>
                <a:lnTo>
                  <a:pt x="6333289" y="3999145"/>
                </a:lnTo>
                <a:lnTo>
                  <a:pt x="6374417" y="4018121"/>
                </a:lnTo>
                <a:lnTo>
                  <a:pt x="6415220" y="4037882"/>
                </a:lnTo>
                <a:lnTo>
                  <a:pt x="6455690" y="4058452"/>
                </a:lnTo>
                <a:lnTo>
                  <a:pt x="6495817" y="4079854"/>
                </a:lnTo>
                <a:lnTo>
                  <a:pt x="6535594" y="4102111"/>
                </a:lnTo>
                <a:lnTo>
                  <a:pt x="6575012" y="4125246"/>
                </a:lnTo>
                <a:lnTo>
                  <a:pt x="6614062" y="4149282"/>
                </a:lnTo>
                <a:lnTo>
                  <a:pt x="6652736" y="4174243"/>
                </a:lnTo>
                <a:lnTo>
                  <a:pt x="6691025" y="4200150"/>
                </a:lnTo>
                <a:lnTo>
                  <a:pt x="6728920" y="4227028"/>
                </a:lnTo>
                <a:lnTo>
                  <a:pt x="6766413" y="4254900"/>
                </a:lnTo>
                <a:lnTo>
                  <a:pt x="6803496" y="4283788"/>
                </a:lnTo>
                <a:lnTo>
                  <a:pt x="6840159" y="4313716"/>
                </a:lnTo>
                <a:lnTo>
                  <a:pt x="6876395" y="4344706"/>
                </a:lnTo>
                <a:lnTo>
                  <a:pt x="6912195" y="4376783"/>
                </a:lnTo>
                <a:lnTo>
                  <a:pt x="6947549" y="4409968"/>
                </a:lnTo>
                <a:lnTo>
                  <a:pt x="6982450" y="4444285"/>
                </a:lnTo>
                <a:lnTo>
                  <a:pt x="7016889" y="4479758"/>
                </a:lnTo>
                <a:lnTo>
                  <a:pt x="7050858" y="4516408"/>
                </a:lnTo>
                <a:lnTo>
                  <a:pt x="7084347" y="4554260"/>
                </a:lnTo>
                <a:lnTo>
                  <a:pt x="7117348" y="4593336"/>
                </a:lnTo>
                <a:lnTo>
                  <a:pt x="7149853" y="4633660"/>
                </a:lnTo>
                <a:lnTo>
                  <a:pt x="7181853" y="4675254"/>
                </a:lnTo>
                <a:lnTo>
                  <a:pt x="7211343" y="4715189"/>
                </a:lnTo>
                <a:lnTo>
                  <a:pt x="7240052" y="4755588"/>
                </a:lnTo>
                <a:lnTo>
                  <a:pt x="7267968" y="4796438"/>
                </a:lnTo>
                <a:lnTo>
                  <a:pt x="7295084" y="4837726"/>
                </a:lnTo>
                <a:lnTo>
                  <a:pt x="7321390" y="4879441"/>
                </a:lnTo>
                <a:lnTo>
                  <a:pt x="7346877" y="4921569"/>
                </a:lnTo>
                <a:lnTo>
                  <a:pt x="7371535" y="4964098"/>
                </a:lnTo>
                <a:lnTo>
                  <a:pt x="7395355" y="5007014"/>
                </a:lnTo>
                <a:lnTo>
                  <a:pt x="7418328" y="5050306"/>
                </a:lnTo>
                <a:lnTo>
                  <a:pt x="7440444" y="5093960"/>
                </a:lnTo>
                <a:lnTo>
                  <a:pt x="7461695" y="5137965"/>
                </a:lnTo>
                <a:lnTo>
                  <a:pt x="7482070" y="5182306"/>
                </a:lnTo>
                <a:lnTo>
                  <a:pt x="7501561" y="5226972"/>
                </a:lnTo>
                <a:lnTo>
                  <a:pt x="7520159" y="5271949"/>
                </a:lnTo>
                <a:lnTo>
                  <a:pt x="7537853" y="5317226"/>
                </a:lnTo>
                <a:lnTo>
                  <a:pt x="7554635" y="5362789"/>
                </a:lnTo>
                <a:lnTo>
                  <a:pt x="7570496" y="5408626"/>
                </a:lnTo>
                <a:lnTo>
                  <a:pt x="7585425" y="5454724"/>
                </a:lnTo>
                <a:lnTo>
                  <a:pt x="7599415" y="5501070"/>
                </a:lnTo>
                <a:lnTo>
                  <a:pt x="7612455" y="5547652"/>
                </a:lnTo>
                <a:lnTo>
                  <a:pt x="7624537" y="5594457"/>
                </a:lnTo>
                <a:lnTo>
                  <a:pt x="7635650" y="5641472"/>
                </a:lnTo>
                <a:lnTo>
                  <a:pt x="7645786" y="5688685"/>
                </a:lnTo>
                <a:lnTo>
                  <a:pt x="7654935" y="5736082"/>
                </a:lnTo>
                <a:lnTo>
                  <a:pt x="7663089" y="5783652"/>
                </a:lnTo>
                <a:lnTo>
                  <a:pt x="7670237" y="5831382"/>
                </a:lnTo>
                <a:lnTo>
                  <a:pt x="7676371" y="5879258"/>
                </a:lnTo>
                <a:lnTo>
                  <a:pt x="7681481" y="5927269"/>
                </a:lnTo>
                <a:lnTo>
                  <a:pt x="7685558" y="5975401"/>
                </a:lnTo>
                <a:lnTo>
                  <a:pt x="7688592" y="6023642"/>
                </a:lnTo>
                <a:lnTo>
                  <a:pt x="7690575" y="6071979"/>
                </a:lnTo>
                <a:lnTo>
                  <a:pt x="7691497" y="6120399"/>
                </a:lnTo>
                <a:lnTo>
                  <a:pt x="7691348" y="6168891"/>
                </a:lnTo>
                <a:lnTo>
                  <a:pt x="7690120" y="6217440"/>
                </a:lnTo>
                <a:lnTo>
                  <a:pt x="7687803" y="6266035"/>
                </a:lnTo>
                <a:lnTo>
                  <a:pt x="7684388" y="6314662"/>
                </a:lnTo>
                <a:lnTo>
                  <a:pt x="7679866" y="6363309"/>
                </a:lnTo>
                <a:lnTo>
                  <a:pt x="7674226" y="6411964"/>
                </a:lnTo>
                <a:lnTo>
                  <a:pt x="7667461" y="6460613"/>
                </a:lnTo>
                <a:lnTo>
                  <a:pt x="7659560" y="6509245"/>
                </a:lnTo>
                <a:lnTo>
                  <a:pt x="7654674" y="6535499"/>
                </a:lnTo>
                <a:lnTo>
                  <a:pt x="2640448" y="6535499"/>
                </a:lnTo>
                <a:close/>
              </a:path>
              <a:path w="7691755" h="6536055" extrusionOk="0">
                <a:moveTo>
                  <a:pt x="0" y="6535499"/>
                </a:moveTo>
                <a:lnTo>
                  <a:pt x="0" y="0"/>
                </a:lnTo>
                <a:lnTo>
                  <a:pt x="42752" y="8111"/>
                </a:lnTo>
                <a:lnTo>
                  <a:pt x="91406" y="16096"/>
                </a:lnTo>
                <a:lnTo>
                  <a:pt x="140245" y="22953"/>
                </a:lnTo>
                <a:lnTo>
                  <a:pt x="189248" y="28764"/>
                </a:lnTo>
                <a:lnTo>
                  <a:pt x="238394" y="33608"/>
                </a:lnTo>
                <a:lnTo>
                  <a:pt x="287663" y="37567"/>
                </a:lnTo>
                <a:lnTo>
                  <a:pt x="337033" y="40721"/>
                </a:lnTo>
                <a:lnTo>
                  <a:pt x="386483" y="43150"/>
                </a:lnTo>
                <a:lnTo>
                  <a:pt x="435993" y="44934"/>
                </a:lnTo>
                <a:lnTo>
                  <a:pt x="485542" y="46156"/>
                </a:lnTo>
                <a:lnTo>
                  <a:pt x="535109" y="46894"/>
                </a:lnTo>
                <a:lnTo>
                  <a:pt x="584673" y="47229"/>
                </a:lnTo>
                <a:lnTo>
                  <a:pt x="634213" y="47243"/>
                </a:lnTo>
                <a:lnTo>
                  <a:pt x="683708" y="47015"/>
                </a:lnTo>
                <a:lnTo>
                  <a:pt x="733138" y="46625"/>
                </a:lnTo>
                <a:lnTo>
                  <a:pt x="782481" y="46156"/>
                </a:lnTo>
                <a:lnTo>
                  <a:pt x="832003" y="46106"/>
                </a:lnTo>
                <a:lnTo>
                  <a:pt x="881520" y="46430"/>
                </a:lnTo>
                <a:lnTo>
                  <a:pt x="931003" y="47170"/>
                </a:lnTo>
                <a:lnTo>
                  <a:pt x="980424" y="48370"/>
                </a:lnTo>
                <a:lnTo>
                  <a:pt x="1029753" y="50072"/>
                </a:lnTo>
                <a:lnTo>
                  <a:pt x="1078964" y="52317"/>
                </a:lnTo>
                <a:lnTo>
                  <a:pt x="1128026" y="55149"/>
                </a:lnTo>
                <a:lnTo>
                  <a:pt x="1176912" y="58611"/>
                </a:lnTo>
                <a:lnTo>
                  <a:pt x="1225594" y="62744"/>
                </a:lnTo>
                <a:lnTo>
                  <a:pt x="1274042" y="67591"/>
                </a:lnTo>
                <a:lnTo>
                  <a:pt x="1322229" y="73195"/>
                </a:lnTo>
                <a:lnTo>
                  <a:pt x="1370125" y="79599"/>
                </a:lnTo>
                <a:lnTo>
                  <a:pt x="1417703" y="86844"/>
                </a:lnTo>
                <a:lnTo>
                  <a:pt x="1464934" y="94973"/>
                </a:lnTo>
                <a:lnTo>
                  <a:pt x="1511790" y="104029"/>
                </a:lnTo>
                <a:lnTo>
                  <a:pt x="1558242" y="114055"/>
                </a:lnTo>
                <a:lnTo>
                  <a:pt x="1604262" y="125092"/>
                </a:lnTo>
                <a:lnTo>
                  <a:pt x="1649821" y="137183"/>
                </a:lnTo>
                <a:lnTo>
                  <a:pt x="1694890" y="150372"/>
                </a:lnTo>
                <a:lnTo>
                  <a:pt x="1739442" y="164699"/>
                </a:lnTo>
                <a:lnTo>
                  <a:pt x="1783448" y="180209"/>
                </a:lnTo>
                <a:lnTo>
                  <a:pt x="1826879" y="196943"/>
                </a:lnTo>
                <a:lnTo>
                  <a:pt x="1869708" y="214943"/>
                </a:lnTo>
                <a:lnTo>
                  <a:pt x="1911905" y="234253"/>
                </a:lnTo>
                <a:lnTo>
                  <a:pt x="1953442" y="254915"/>
                </a:lnTo>
                <a:lnTo>
                  <a:pt x="1994290" y="276972"/>
                </a:lnTo>
                <a:lnTo>
                  <a:pt x="2034422" y="300465"/>
                </a:lnTo>
                <a:lnTo>
                  <a:pt x="2073809" y="325438"/>
                </a:lnTo>
                <a:lnTo>
                  <a:pt x="2112422" y="351933"/>
                </a:lnTo>
                <a:lnTo>
                  <a:pt x="2150232" y="379992"/>
                </a:lnTo>
                <a:lnTo>
                  <a:pt x="2187213" y="409658"/>
                </a:lnTo>
                <a:lnTo>
                  <a:pt x="2223334" y="440974"/>
                </a:lnTo>
                <a:lnTo>
                  <a:pt x="2258567" y="473981"/>
                </a:lnTo>
                <a:lnTo>
                  <a:pt x="2292885" y="508724"/>
                </a:lnTo>
                <a:lnTo>
                  <a:pt x="2326258" y="545243"/>
                </a:lnTo>
                <a:lnTo>
                  <a:pt x="2358659" y="583581"/>
                </a:lnTo>
                <a:lnTo>
                  <a:pt x="2390058" y="623782"/>
                </a:lnTo>
                <a:lnTo>
                  <a:pt x="2420428" y="665888"/>
                </a:lnTo>
                <a:lnTo>
                  <a:pt x="2449739" y="709940"/>
                </a:lnTo>
                <a:lnTo>
                  <a:pt x="2476252" y="753089"/>
                </a:lnTo>
                <a:lnTo>
                  <a:pt x="2500429" y="796384"/>
                </a:lnTo>
                <a:lnTo>
                  <a:pt x="2522372" y="839818"/>
                </a:lnTo>
                <a:lnTo>
                  <a:pt x="2542182" y="883387"/>
                </a:lnTo>
                <a:lnTo>
                  <a:pt x="2559961" y="927086"/>
                </a:lnTo>
                <a:lnTo>
                  <a:pt x="2575808" y="970909"/>
                </a:lnTo>
                <a:lnTo>
                  <a:pt x="2589827" y="1014851"/>
                </a:lnTo>
                <a:lnTo>
                  <a:pt x="2602118" y="1058907"/>
                </a:lnTo>
                <a:lnTo>
                  <a:pt x="2612783" y="1103071"/>
                </a:lnTo>
                <a:lnTo>
                  <a:pt x="2621922" y="1147338"/>
                </a:lnTo>
                <a:lnTo>
                  <a:pt x="2629638" y="1191704"/>
                </a:lnTo>
                <a:lnTo>
                  <a:pt x="2636031" y="1236162"/>
                </a:lnTo>
                <a:lnTo>
                  <a:pt x="2641202" y="1280708"/>
                </a:lnTo>
                <a:lnTo>
                  <a:pt x="2645254" y="1325336"/>
                </a:lnTo>
                <a:lnTo>
                  <a:pt x="2648287" y="1370041"/>
                </a:lnTo>
                <a:lnTo>
                  <a:pt x="2650403" y="1414817"/>
                </a:lnTo>
                <a:lnTo>
                  <a:pt x="2651703" y="1459661"/>
                </a:lnTo>
                <a:lnTo>
                  <a:pt x="2652289" y="1504565"/>
                </a:lnTo>
                <a:lnTo>
                  <a:pt x="2652261" y="1549525"/>
                </a:lnTo>
                <a:lnTo>
                  <a:pt x="2650770" y="1639593"/>
                </a:lnTo>
                <a:lnTo>
                  <a:pt x="2642114" y="1910595"/>
                </a:lnTo>
                <a:lnTo>
                  <a:pt x="2640536" y="2001055"/>
                </a:lnTo>
                <a:lnTo>
                  <a:pt x="2640448" y="6535499"/>
                </a:lnTo>
                <a:lnTo>
                  <a:pt x="0" y="65354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289" name="Google Shape;289;p8"/>
          <p:cNvGrpSpPr/>
          <p:nvPr/>
        </p:nvGrpSpPr>
        <p:grpSpPr>
          <a:xfrm>
            <a:off x="10058399" y="1"/>
            <a:ext cx="8229600" cy="10287000"/>
            <a:chOff x="10058399" y="1"/>
            <a:chExt cx="8229600" cy="10287000"/>
          </a:xfrm>
        </p:grpSpPr>
        <p:sp>
          <p:nvSpPr>
            <p:cNvPr id="290" name="Google Shape;290;p8"/>
            <p:cNvSpPr/>
            <p:nvPr/>
          </p:nvSpPr>
          <p:spPr>
            <a:xfrm>
              <a:off x="10058399" y="1"/>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1" name="Google Shape;291;p8"/>
            <p:cNvSpPr/>
            <p:nvPr/>
          </p:nvSpPr>
          <p:spPr>
            <a:xfrm>
              <a:off x="10577652" y="3543301"/>
              <a:ext cx="6496685" cy="0"/>
            </a:xfrm>
            <a:custGeom>
              <a:avLst/>
              <a:gdLst/>
              <a:ahLst/>
              <a:cxnLst/>
              <a:rect l="l" t="t" r="r" b="b"/>
              <a:pathLst>
                <a:path w="6496684" h="120000" extrusionOk="0">
                  <a:moveTo>
                    <a:pt x="0" y="0"/>
                  </a:moveTo>
                  <a:lnTo>
                    <a:pt x="6496110" y="0"/>
                  </a:lnTo>
                </a:path>
              </a:pathLst>
            </a:custGeom>
            <a:noFill/>
            <a:ln w="47600" cap="flat" cmpd="sng">
              <a:solidFill>
                <a:srgbClr val="FAB6D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pic>
        <p:nvPicPr>
          <p:cNvPr id="292" name="Google Shape;292;p8"/>
          <p:cNvPicPr preferRelativeResize="0"/>
          <p:nvPr/>
        </p:nvPicPr>
        <p:blipFill rotWithShape="1">
          <a:blip r:embed="rId3">
            <a:alphaModFix/>
          </a:blip>
          <a:srcRect/>
          <a:stretch/>
        </p:blipFill>
        <p:spPr>
          <a:xfrm>
            <a:off x="1031745" y="2620018"/>
            <a:ext cx="2696923" cy="5748265"/>
          </a:xfrm>
          <a:prstGeom prst="rect">
            <a:avLst/>
          </a:prstGeom>
          <a:noFill/>
          <a:ln>
            <a:noFill/>
          </a:ln>
        </p:spPr>
      </p:pic>
      <p:pic>
        <p:nvPicPr>
          <p:cNvPr id="293" name="Google Shape;293;p8"/>
          <p:cNvPicPr preferRelativeResize="0"/>
          <p:nvPr/>
        </p:nvPicPr>
        <p:blipFill rotWithShape="1">
          <a:blip r:embed="rId4">
            <a:alphaModFix/>
          </a:blip>
          <a:srcRect/>
          <a:stretch/>
        </p:blipFill>
        <p:spPr>
          <a:xfrm>
            <a:off x="5899611" y="5143501"/>
            <a:ext cx="3848099" cy="4438649"/>
          </a:xfrm>
          <a:prstGeom prst="rect">
            <a:avLst/>
          </a:prstGeom>
          <a:noFill/>
          <a:ln>
            <a:noFill/>
          </a:ln>
        </p:spPr>
      </p:pic>
      <p:sp>
        <p:nvSpPr>
          <p:cNvPr id="294" name="Google Shape;294;p8"/>
          <p:cNvSpPr/>
          <p:nvPr/>
        </p:nvSpPr>
        <p:spPr>
          <a:xfrm>
            <a:off x="3763429" y="3497643"/>
            <a:ext cx="937260" cy="824865"/>
          </a:xfrm>
          <a:custGeom>
            <a:avLst/>
            <a:gdLst/>
            <a:ahLst/>
            <a:cxnLst/>
            <a:rect l="l" t="t" r="r" b="b"/>
            <a:pathLst>
              <a:path w="937260" h="824864" extrusionOk="0">
                <a:moveTo>
                  <a:pt x="915250" y="549148"/>
                </a:moveTo>
                <a:lnTo>
                  <a:pt x="905040" y="511568"/>
                </a:lnTo>
                <a:lnTo>
                  <a:pt x="863727" y="428904"/>
                </a:lnTo>
                <a:lnTo>
                  <a:pt x="775322" y="346240"/>
                </a:lnTo>
                <a:lnTo>
                  <a:pt x="623785" y="308660"/>
                </a:lnTo>
                <a:lnTo>
                  <a:pt x="578142" y="307543"/>
                </a:lnTo>
                <a:lnTo>
                  <a:pt x="530313" y="304571"/>
                </a:lnTo>
                <a:lnTo>
                  <a:pt x="480987" y="300253"/>
                </a:lnTo>
                <a:lnTo>
                  <a:pt x="430784" y="295135"/>
                </a:lnTo>
                <a:lnTo>
                  <a:pt x="380390" y="289737"/>
                </a:lnTo>
                <a:lnTo>
                  <a:pt x="330466" y="284607"/>
                </a:lnTo>
                <a:lnTo>
                  <a:pt x="281647" y="280263"/>
                </a:lnTo>
                <a:lnTo>
                  <a:pt x="234607" y="277253"/>
                </a:lnTo>
                <a:lnTo>
                  <a:pt x="190004" y="276085"/>
                </a:lnTo>
                <a:lnTo>
                  <a:pt x="148501" y="277304"/>
                </a:lnTo>
                <a:lnTo>
                  <a:pt x="77419" y="289039"/>
                </a:lnTo>
                <a:lnTo>
                  <a:pt x="26619" y="316687"/>
                </a:lnTo>
                <a:lnTo>
                  <a:pt x="1384" y="364515"/>
                </a:lnTo>
                <a:lnTo>
                  <a:pt x="0" y="397332"/>
                </a:lnTo>
                <a:lnTo>
                  <a:pt x="50215" y="501269"/>
                </a:lnTo>
                <a:lnTo>
                  <a:pt x="145821" y="530796"/>
                </a:lnTo>
                <a:lnTo>
                  <a:pt x="238582" y="522033"/>
                </a:lnTo>
                <a:lnTo>
                  <a:pt x="280225" y="511086"/>
                </a:lnTo>
                <a:lnTo>
                  <a:pt x="270141" y="520700"/>
                </a:lnTo>
                <a:lnTo>
                  <a:pt x="253276" y="545769"/>
                </a:lnTo>
                <a:lnTo>
                  <a:pt x="249720" y="580605"/>
                </a:lnTo>
                <a:lnTo>
                  <a:pt x="279577" y="619544"/>
                </a:lnTo>
                <a:lnTo>
                  <a:pt x="321602" y="637844"/>
                </a:lnTo>
                <a:lnTo>
                  <a:pt x="362369" y="635228"/>
                </a:lnTo>
                <a:lnTo>
                  <a:pt x="401789" y="619201"/>
                </a:lnTo>
                <a:lnTo>
                  <a:pt x="439712" y="597255"/>
                </a:lnTo>
                <a:lnTo>
                  <a:pt x="476059" y="576897"/>
                </a:lnTo>
                <a:lnTo>
                  <a:pt x="523443" y="553834"/>
                </a:lnTo>
                <a:lnTo>
                  <a:pt x="593191" y="527062"/>
                </a:lnTo>
                <a:lnTo>
                  <a:pt x="635774" y="516178"/>
                </a:lnTo>
                <a:lnTo>
                  <a:pt x="683158" y="509054"/>
                </a:lnTo>
                <a:lnTo>
                  <a:pt x="735063" y="507225"/>
                </a:lnTo>
                <a:lnTo>
                  <a:pt x="791222" y="512254"/>
                </a:lnTo>
                <a:lnTo>
                  <a:pt x="851369" y="525716"/>
                </a:lnTo>
                <a:lnTo>
                  <a:pt x="915250" y="549148"/>
                </a:lnTo>
                <a:close/>
              </a:path>
              <a:path w="937260" h="824864" extrusionOk="0">
                <a:moveTo>
                  <a:pt x="936663" y="628637"/>
                </a:moveTo>
                <a:lnTo>
                  <a:pt x="914031" y="613029"/>
                </a:lnTo>
                <a:lnTo>
                  <a:pt x="857250" y="584784"/>
                </a:lnTo>
                <a:lnTo>
                  <a:pt x="783069" y="571703"/>
                </a:lnTo>
                <a:lnTo>
                  <a:pt x="708177" y="601662"/>
                </a:lnTo>
                <a:lnTo>
                  <a:pt x="666013" y="641108"/>
                </a:lnTo>
                <a:lnTo>
                  <a:pt x="634492" y="678383"/>
                </a:lnTo>
                <a:lnTo>
                  <a:pt x="616788" y="713346"/>
                </a:lnTo>
                <a:lnTo>
                  <a:pt x="616064" y="745794"/>
                </a:lnTo>
                <a:lnTo>
                  <a:pt x="635482" y="775589"/>
                </a:lnTo>
                <a:lnTo>
                  <a:pt x="678192" y="802551"/>
                </a:lnTo>
                <a:lnTo>
                  <a:pt x="734885" y="823048"/>
                </a:lnTo>
                <a:lnTo>
                  <a:pt x="774319" y="824687"/>
                </a:lnTo>
                <a:lnTo>
                  <a:pt x="800087" y="809472"/>
                </a:lnTo>
                <a:lnTo>
                  <a:pt x="815797" y="779424"/>
                </a:lnTo>
                <a:lnTo>
                  <a:pt x="825030" y="736561"/>
                </a:lnTo>
                <a:lnTo>
                  <a:pt x="847521" y="685558"/>
                </a:lnTo>
                <a:lnTo>
                  <a:pt x="885329" y="652246"/>
                </a:lnTo>
                <a:lnTo>
                  <a:pt x="920902" y="634123"/>
                </a:lnTo>
                <a:lnTo>
                  <a:pt x="936663" y="628637"/>
                </a:lnTo>
                <a:close/>
              </a:path>
              <a:path w="937260" h="824864" extrusionOk="0">
                <a:moveTo>
                  <a:pt x="936663" y="319951"/>
                </a:moveTo>
                <a:lnTo>
                  <a:pt x="914628" y="263893"/>
                </a:lnTo>
                <a:lnTo>
                  <a:pt x="855560" y="143802"/>
                </a:lnTo>
                <a:lnTo>
                  <a:pt x="769988" y="31800"/>
                </a:lnTo>
                <a:lnTo>
                  <a:pt x="668451" y="0"/>
                </a:lnTo>
                <a:lnTo>
                  <a:pt x="615124" y="23558"/>
                </a:lnTo>
                <a:lnTo>
                  <a:pt x="575906" y="54902"/>
                </a:lnTo>
                <a:lnTo>
                  <a:pt x="550252" y="90449"/>
                </a:lnTo>
                <a:lnTo>
                  <a:pt x="537578" y="126593"/>
                </a:lnTo>
                <a:lnTo>
                  <a:pt x="537324" y="159753"/>
                </a:lnTo>
                <a:lnTo>
                  <a:pt x="548919" y="186321"/>
                </a:lnTo>
                <a:lnTo>
                  <a:pt x="571804" y="202717"/>
                </a:lnTo>
                <a:lnTo>
                  <a:pt x="602335" y="210972"/>
                </a:lnTo>
                <a:lnTo>
                  <a:pt x="642581" y="218795"/>
                </a:lnTo>
                <a:lnTo>
                  <a:pt x="689825" y="227317"/>
                </a:lnTo>
                <a:lnTo>
                  <a:pt x="741387" y="237667"/>
                </a:lnTo>
                <a:lnTo>
                  <a:pt x="794550" y="250977"/>
                </a:lnTo>
                <a:lnTo>
                  <a:pt x="846607" y="268376"/>
                </a:lnTo>
                <a:lnTo>
                  <a:pt x="894880" y="290982"/>
                </a:lnTo>
                <a:lnTo>
                  <a:pt x="936663" y="319951"/>
                </a:lnTo>
                <a:close/>
              </a:path>
            </a:pathLst>
          </a:custGeom>
          <a:solidFill>
            <a:srgbClr val="405DB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5" name="Google Shape;295;p8"/>
          <p:cNvSpPr/>
          <p:nvPr/>
        </p:nvSpPr>
        <p:spPr>
          <a:xfrm>
            <a:off x="7401648" y="3994111"/>
            <a:ext cx="835025" cy="398780"/>
          </a:xfrm>
          <a:custGeom>
            <a:avLst/>
            <a:gdLst/>
            <a:ahLst/>
            <a:cxnLst/>
            <a:rect l="l" t="t" r="r" b="b"/>
            <a:pathLst>
              <a:path w="835025" h="398779" extrusionOk="0">
                <a:moveTo>
                  <a:pt x="379768" y="189585"/>
                </a:moveTo>
                <a:lnTo>
                  <a:pt x="361353" y="122174"/>
                </a:lnTo>
                <a:lnTo>
                  <a:pt x="329831" y="84886"/>
                </a:lnTo>
                <a:lnTo>
                  <a:pt x="287667" y="45440"/>
                </a:lnTo>
                <a:lnTo>
                  <a:pt x="203530" y="6565"/>
                </a:lnTo>
                <a:lnTo>
                  <a:pt x="109004" y="0"/>
                </a:lnTo>
                <a:lnTo>
                  <a:pt x="31889" y="8623"/>
                </a:lnTo>
                <a:lnTo>
                  <a:pt x="0" y="15303"/>
                </a:lnTo>
                <a:lnTo>
                  <a:pt x="25006" y="29705"/>
                </a:lnTo>
                <a:lnTo>
                  <a:pt x="80911" y="67475"/>
                </a:lnTo>
                <a:lnTo>
                  <a:pt x="139065" y="120408"/>
                </a:lnTo>
                <a:lnTo>
                  <a:pt x="170815" y="180352"/>
                </a:lnTo>
                <a:lnTo>
                  <a:pt x="180035" y="223202"/>
                </a:lnTo>
                <a:lnTo>
                  <a:pt x="195719" y="253238"/>
                </a:lnTo>
                <a:lnTo>
                  <a:pt x="221488" y="268452"/>
                </a:lnTo>
                <a:lnTo>
                  <a:pt x="260921" y="266814"/>
                </a:lnTo>
                <a:lnTo>
                  <a:pt x="317614" y="246329"/>
                </a:lnTo>
                <a:lnTo>
                  <a:pt x="360337" y="219367"/>
                </a:lnTo>
                <a:lnTo>
                  <a:pt x="379768" y="189585"/>
                </a:lnTo>
                <a:close/>
              </a:path>
              <a:path w="835025" h="398779" extrusionOk="0">
                <a:moveTo>
                  <a:pt x="834453" y="269951"/>
                </a:moveTo>
                <a:lnTo>
                  <a:pt x="754824" y="175653"/>
                </a:lnTo>
                <a:lnTo>
                  <a:pt x="601510" y="95656"/>
                </a:lnTo>
                <a:lnTo>
                  <a:pt x="452412" y="40182"/>
                </a:lnTo>
                <a:lnTo>
                  <a:pt x="385394" y="19431"/>
                </a:lnTo>
                <a:lnTo>
                  <a:pt x="406107" y="31800"/>
                </a:lnTo>
                <a:lnTo>
                  <a:pt x="452666" y="66446"/>
                </a:lnTo>
                <a:lnTo>
                  <a:pt x="501726" y="119697"/>
                </a:lnTo>
                <a:lnTo>
                  <a:pt x="529932" y="187871"/>
                </a:lnTo>
                <a:lnTo>
                  <a:pt x="530479" y="243128"/>
                </a:lnTo>
                <a:lnTo>
                  <a:pt x="524040" y="283375"/>
                </a:lnTo>
                <a:lnTo>
                  <a:pt x="524992" y="317055"/>
                </a:lnTo>
                <a:lnTo>
                  <a:pt x="547674" y="352602"/>
                </a:lnTo>
                <a:lnTo>
                  <a:pt x="580440" y="376796"/>
                </a:lnTo>
                <a:lnTo>
                  <a:pt x="620433" y="392049"/>
                </a:lnTo>
                <a:lnTo>
                  <a:pt x="664464" y="398589"/>
                </a:lnTo>
                <a:lnTo>
                  <a:pt x="709333" y="396684"/>
                </a:lnTo>
                <a:lnTo>
                  <a:pt x="751840" y="386626"/>
                </a:lnTo>
                <a:lnTo>
                  <a:pt x="788809" y="368655"/>
                </a:lnTo>
                <a:lnTo>
                  <a:pt x="817029" y="343039"/>
                </a:lnTo>
                <a:lnTo>
                  <a:pt x="833310" y="310057"/>
                </a:lnTo>
                <a:lnTo>
                  <a:pt x="834453" y="269951"/>
                </a:lnTo>
                <a:close/>
              </a:path>
            </a:pathLst>
          </a:custGeom>
          <a:solidFill>
            <a:srgbClr val="405DB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296" name="Google Shape;296;p8"/>
          <p:cNvGrpSpPr/>
          <p:nvPr/>
        </p:nvGrpSpPr>
        <p:grpSpPr>
          <a:xfrm>
            <a:off x="4371891" y="2351391"/>
            <a:ext cx="4124404" cy="2036299"/>
            <a:chOff x="4371891" y="2351391"/>
            <a:chExt cx="4124404" cy="2036299"/>
          </a:xfrm>
        </p:grpSpPr>
        <p:sp>
          <p:nvSpPr>
            <p:cNvPr id="297" name="Google Shape;297;p8"/>
            <p:cNvSpPr/>
            <p:nvPr/>
          </p:nvSpPr>
          <p:spPr>
            <a:xfrm>
              <a:off x="4371891" y="2351391"/>
              <a:ext cx="3851910" cy="1597660"/>
            </a:xfrm>
            <a:custGeom>
              <a:avLst/>
              <a:gdLst/>
              <a:ahLst/>
              <a:cxnLst/>
              <a:rect l="l" t="t" r="r" b="b"/>
              <a:pathLst>
                <a:path w="3851909" h="1597660" extrusionOk="0">
                  <a:moveTo>
                    <a:pt x="1248467" y="1597176"/>
                  </a:moveTo>
                  <a:lnTo>
                    <a:pt x="870127" y="1585202"/>
                  </a:lnTo>
                  <a:lnTo>
                    <a:pt x="608136" y="1508848"/>
                  </a:lnTo>
                  <a:lnTo>
                    <a:pt x="455830" y="1422876"/>
                  </a:lnTo>
                  <a:lnTo>
                    <a:pt x="406542" y="1382049"/>
                  </a:lnTo>
                  <a:lnTo>
                    <a:pt x="445924" y="1384152"/>
                  </a:lnTo>
                  <a:lnTo>
                    <a:pt x="489153" y="1383951"/>
                  </a:lnTo>
                  <a:lnTo>
                    <a:pt x="535890" y="1381595"/>
                  </a:lnTo>
                  <a:lnTo>
                    <a:pt x="585790" y="1377234"/>
                  </a:lnTo>
                  <a:lnTo>
                    <a:pt x="638513" y="1371016"/>
                  </a:lnTo>
                  <a:lnTo>
                    <a:pt x="693716" y="1363092"/>
                  </a:lnTo>
                  <a:lnTo>
                    <a:pt x="751058" y="1353610"/>
                  </a:lnTo>
                  <a:lnTo>
                    <a:pt x="810195" y="1342721"/>
                  </a:lnTo>
                  <a:lnTo>
                    <a:pt x="870786" y="1330573"/>
                  </a:lnTo>
                  <a:lnTo>
                    <a:pt x="932489" y="1317316"/>
                  </a:lnTo>
                  <a:lnTo>
                    <a:pt x="994962" y="1303099"/>
                  </a:lnTo>
                  <a:lnTo>
                    <a:pt x="1057862" y="1288071"/>
                  </a:lnTo>
                  <a:lnTo>
                    <a:pt x="1120848" y="1272383"/>
                  </a:lnTo>
                  <a:lnTo>
                    <a:pt x="1183578" y="1256183"/>
                  </a:lnTo>
                  <a:lnTo>
                    <a:pt x="1245708" y="1239620"/>
                  </a:lnTo>
                  <a:lnTo>
                    <a:pt x="1306899" y="1222845"/>
                  </a:lnTo>
                  <a:lnTo>
                    <a:pt x="1366806" y="1206006"/>
                  </a:lnTo>
                  <a:lnTo>
                    <a:pt x="1425089" y="1189253"/>
                  </a:lnTo>
                  <a:lnTo>
                    <a:pt x="1481404" y="1172735"/>
                  </a:lnTo>
                  <a:lnTo>
                    <a:pt x="1535411" y="1156602"/>
                  </a:lnTo>
                  <a:lnTo>
                    <a:pt x="1586766" y="1141003"/>
                  </a:lnTo>
                  <a:lnTo>
                    <a:pt x="1680156" y="1112004"/>
                  </a:lnTo>
                  <a:lnTo>
                    <a:pt x="1758836" y="1086933"/>
                  </a:lnTo>
                  <a:lnTo>
                    <a:pt x="1820069" y="1066986"/>
                  </a:lnTo>
                  <a:lnTo>
                    <a:pt x="1876657" y="1048112"/>
                  </a:lnTo>
                  <a:lnTo>
                    <a:pt x="1878071" y="1044148"/>
                  </a:lnTo>
                  <a:lnTo>
                    <a:pt x="1865172" y="1023413"/>
                  </a:lnTo>
                  <a:lnTo>
                    <a:pt x="1824688" y="959702"/>
                  </a:lnTo>
                  <a:lnTo>
                    <a:pt x="1796905" y="916827"/>
                  </a:lnTo>
                  <a:lnTo>
                    <a:pt x="1765230" y="868750"/>
                  </a:lnTo>
                  <a:lnTo>
                    <a:pt x="1730512" y="817078"/>
                  </a:lnTo>
                  <a:lnTo>
                    <a:pt x="1693603" y="763420"/>
                  </a:lnTo>
                  <a:lnTo>
                    <a:pt x="1655354" y="709384"/>
                  </a:lnTo>
                  <a:lnTo>
                    <a:pt x="1616615" y="656577"/>
                  </a:lnTo>
                  <a:lnTo>
                    <a:pt x="1578237" y="606608"/>
                  </a:lnTo>
                  <a:lnTo>
                    <a:pt x="1541071" y="561084"/>
                  </a:lnTo>
                  <a:lnTo>
                    <a:pt x="1505967" y="521613"/>
                  </a:lnTo>
                  <a:lnTo>
                    <a:pt x="1473777" y="489804"/>
                  </a:lnTo>
                  <a:lnTo>
                    <a:pt x="1421541" y="455602"/>
                  </a:lnTo>
                  <a:lnTo>
                    <a:pt x="1363895" y="447021"/>
                  </a:lnTo>
                  <a:lnTo>
                    <a:pt x="1323355" y="444220"/>
                  </a:lnTo>
                  <a:lnTo>
                    <a:pt x="1276430" y="442330"/>
                  </a:lnTo>
                  <a:lnTo>
                    <a:pt x="1224188" y="441287"/>
                  </a:lnTo>
                  <a:lnTo>
                    <a:pt x="1167697" y="441030"/>
                  </a:lnTo>
                  <a:lnTo>
                    <a:pt x="1108026" y="441495"/>
                  </a:lnTo>
                  <a:lnTo>
                    <a:pt x="1046245" y="442620"/>
                  </a:lnTo>
                  <a:lnTo>
                    <a:pt x="983421" y="444343"/>
                  </a:lnTo>
                  <a:lnTo>
                    <a:pt x="920625" y="446602"/>
                  </a:lnTo>
                  <a:lnTo>
                    <a:pt x="858923" y="449333"/>
                  </a:lnTo>
                  <a:lnTo>
                    <a:pt x="799386" y="452474"/>
                  </a:lnTo>
                  <a:lnTo>
                    <a:pt x="743082" y="455964"/>
                  </a:lnTo>
                  <a:lnTo>
                    <a:pt x="691080" y="459738"/>
                  </a:lnTo>
                  <a:lnTo>
                    <a:pt x="644449" y="463735"/>
                  </a:lnTo>
                  <a:lnTo>
                    <a:pt x="604257" y="467892"/>
                  </a:lnTo>
                  <a:lnTo>
                    <a:pt x="511384" y="489362"/>
                  </a:lnTo>
                  <a:lnTo>
                    <a:pt x="467171" y="517180"/>
                  </a:lnTo>
                  <a:lnTo>
                    <a:pt x="435279" y="551123"/>
                  </a:lnTo>
                  <a:lnTo>
                    <a:pt x="412053" y="586711"/>
                  </a:lnTo>
                  <a:lnTo>
                    <a:pt x="393840" y="619465"/>
                  </a:lnTo>
                  <a:lnTo>
                    <a:pt x="376986" y="644905"/>
                  </a:lnTo>
                  <a:lnTo>
                    <a:pt x="357838" y="658553"/>
                  </a:lnTo>
                  <a:lnTo>
                    <a:pt x="338629" y="649116"/>
                  </a:lnTo>
                  <a:lnTo>
                    <a:pt x="337547" y="613970"/>
                  </a:lnTo>
                  <a:lnTo>
                    <a:pt x="346379" y="569805"/>
                  </a:lnTo>
                  <a:lnTo>
                    <a:pt x="356908" y="533312"/>
                  </a:lnTo>
                  <a:lnTo>
                    <a:pt x="358525" y="528255"/>
                  </a:lnTo>
                  <a:lnTo>
                    <a:pt x="353028" y="523967"/>
                  </a:lnTo>
                  <a:lnTo>
                    <a:pt x="309583" y="561635"/>
                  </a:lnTo>
                  <a:lnTo>
                    <a:pt x="284242" y="597142"/>
                  </a:lnTo>
                  <a:lnTo>
                    <a:pt x="257141" y="648481"/>
                  </a:lnTo>
                  <a:lnTo>
                    <a:pt x="211212" y="767047"/>
                  </a:lnTo>
                  <a:lnTo>
                    <a:pt x="188614" y="803889"/>
                  </a:lnTo>
                  <a:lnTo>
                    <a:pt x="163263" y="829211"/>
                  </a:lnTo>
                  <a:lnTo>
                    <a:pt x="136303" y="843194"/>
                  </a:lnTo>
                  <a:lnTo>
                    <a:pt x="108878" y="846016"/>
                  </a:lnTo>
                  <a:lnTo>
                    <a:pt x="82131" y="837859"/>
                  </a:lnTo>
                  <a:lnTo>
                    <a:pt x="35252" y="789329"/>
                  </a:lnTo>
                  <a:lnTo>
                    <a:pt x="17408" y="749317"/>
                  </a:lnTo>
                  <a:lnTo>
                    <a:pt x="4819" y="699047"/>
                  </a:lnTo>
                  <a:lnTo>
                    <a:pt x="0" y="635306"/>
                  </a:lnTo>
                  <a:lnTo>
                    <a:pt x="7340" y="578343"/>
                  </a:lnTo>
                  <a:lnTo>
                    <a:pt x="24649" y="527905"/>
                  </a:lnTo>
                  <a:lnTo>
                    <a:pt x="49735" y="483744"/>
                  </a:lnTo>
                  <a:lnTo>
                    <a:pt x="80406" y="445609"/>
                  </a:lnTo>
                  <a:lnTo>
                    <a:pt x="114471" y="413249"/>
                  </a:lnTo>
                  <a:lnTo>
                    <a:pt x="149737" y="386414"/>
                  </a:lnTo>
                  <a:lnTo>
                    <a:pt x="184013" y="364854"/>
                  </a:lnTo>
                  <a:lnTo>
                    <a:pt x="240827" y="336557"/>
                  </a:lnTo>
                  <a:lnTo>
                    <a:pt x="267380" y="326356"/>
                  </a:lnTo>
                  <a:lnTo>
                    <a:pt x="337365" y="292024"/>
                  </a:lnTo>
                  <a:lnTo>
                    <a:pt x="405331" y="260174"/>
                  </a:lnTo>
                  <a:lnTo>
                    <a:pt x="471892" y="230470"/>
                  </a:lnTo>
                  <a:lnTo>
                    <a:pt x="537017" y="202856"/>
                  </a:lnTo>
                  <a:lnTo>
                    <a:pt x="600672" y="177278"/>
                  </a:lnTo>
                  <a:lnTo>
                    <a:pt x="662825" y="153679"/>
                  </a:lnTo>
                  <a:lnTo>
                    <a:pt x="723444" y="132007"/>
                  </a:lnTo>
                  <a:lnTo>
                    <a:pt x="782495" y="112204"/>
                  </a:lnTo>
                  <a:lnTo>
                    <a:pt x="839946" y="94218"/>
                  </a:lnTo>
                  <a:lnTo>
                    <a:pt x="895764" y="77992"/>
                  </a:lnTo>
                  <a:lnTo>
                    <a:pt x="949917" y="63471"/>
                  </a:lnTo>
                  <a:lnTo>
                    <a:pt x="1002373" y="50602"/>
                  </a:lnTo>
                  <a:lnTo>
                    <a:pt x="1053098" y="39328"/>
                  </a:lnTo>
                  <a:lnTo>
                    <a:pt x="1102060" y="29596"/>
                  </a:lnTo>
                  <a:lnTo>
                    <a:pt x="1149226" y="21349"/>
                  </a:lnTo>
                  <a:lnTo>
                    <a:pt x="1194564" y="14533"/>
                  </a:lnTo>
                  <a:lnTo>
                    <a:pt x="1238041" y="9094"/>
                  </a:lnTo>
                  <a:lnTo>
                    <a:pt x="1279625" y="4976"/>
                  </a:lnTo>
                  <a:lnTo>
                    <a:pt x="1319283" y="2124"/>
                  </a:lnTo>
                  <a:lnTo>
                    <a:pt x="1392689" y="0"/>
                  </a:lnTo>
                  <a:lnTo>
                    <a:pt x="1426373" y="617"/>
                  </a:lnTo>
                  <a:lnTo>
                    <a:pt x="1487538" y="4937"/>
                  </a:lnTo>
                  <a:lnTo>
                    <a:pt x="1540216" y="13003"/>
                  </a:lnTo>
                  <a:lnTo>
                    <a:pt x="1584146" y="24377"/>
                  </a:lnTo>
                  <a:lnTo>
                    <a:pt x="1633557" y="48239"/>
                  </a:lnTo>
                  <a:lnTo>
                    <a:pt x="1695334" y="90054"/>
                  </a:lnTo>
                  <a:lnTo>
                    <a:pt x="1730198" y="116745"/>
                  </a:lnTo>
                  <a:lnTo>
                    <a:pt x="1767359" y="146785"/>
                  </a:lnTo>
                  <a:lnTo>
                    <a:pt x="1806552" y="179795"/>
                  </a:lnTo>
                  <a:lnTo>
                    <a:pt x="1847514" y="215395"/>
                  </a:lnTo>
                  <a:lnTo>
                    <a:pt x="1889979" y="253205"/>
                  </a:lnTo>
                  <a:lnTo>
                    <a:pt x="1933683" y="292845"/>
                  </a:lnTo>
                  <a:lnTo>
                    <a:pt x="1978361" y="333936"/>
                  </a:lnTo>
                  <a:lnTo>
                    <a:pt x="2023749" y="376099"/>
                  </a:lnTo>
                  <a:lnTo>
                    <a:pt x="2161522" y="505215"/>
                  </a:lnTo>
                  <a:lnTo>
                    <a:pt x="2252067" y="589686"/>
                  </a:lnTo>
                  <a:lnTo>
                    <a:pt x="2296155" y="630301"/>
                  </a:lnTo>
                  <a:lnTo>
                    <a:pt x="2339100" y="669329"/>
                  </a:lnTo>
                  <a:lnTo>
                    <a:pt x="2380637" y="706390"/>
                  </a:lnTo>
                  <a:lnTo>
                    <a:pt x="2420502" y="741106"/>
                  </a:lnTo>
                  <a:lnTo>
                    <a:pt x="2458430" y="773095"/>
                  </a:lnTo>
                  <a:lnTo>
                    <a:pt x="2494157" y="801978"/>
                  </a:lnTo>
                  <a:lnTo>
                    <a:pt x="2527417" y="827376"/>
                  </a:lnTo>
                  <a:lnTo>
                    <a:pt x="2585482" y="866197"/>
                  </a:lnTo>
                  <a:lnTo>
                    <a:pt x="2636791" y="887861"/>
                  </a:lnTo>
                  <a:lnTo>
                    <a:pt x="2691133" y="897467"/>
                  </a:lnTo>
                  <a:lnTo>
                    <a:pt x="2746499" y="897330"/>
                  </a:lnTo>
                  <a:lnTo>
                    <a:pt x="2800881" y="889768"/>
                  </a:lnTo>
                  <a:lnTo>
                    <a:pt x="2852271" y="877095"/>
                  </a:lnTo>
                  <a:lnTo>
                    <a:pt x="2898660" y="861627"/>
                  </a:lnTo>
                  <a:lnTo>
                    <a:pt x="2938038" y="845681"/>
                  </a:lnTo>
                  <a:lnTo>
                    <a:pt x="2991005" y="819838"/>
                  </a:lnTo>
                  <a:lnTo>
                    <a:pt x="2995006" y="821618"/>
                  </a:lnTo>
                  <a:lnTo>
                    <a:pt x="3052280" y="1031770"/>
                  </a:lnTo>
                  <a:lnTo>
                    <a:pt x="3050542" y="1034844"/>
                  </a:lnTo>
                  <a:lnTo>
                    <a:pt x="3047591" y="1035734"/>
                  </a:lnTo>
                  <a:lnTo>
                    <a:pt x="2859684" y="1118905"/>
                  </a:lnTo>
                  <a:lnTo>
                    <a:pt x="2854385" y="1123180"/>
                  </a:lnTo>
                  <a:lnTo>
                    <a:pt x="2852060" y="1129169"/>
                  </a:lnTo>
                  <a:lnTo>
                    <a:pt x="2852880" y="1135538"/>
                  </a:lnTo>
                  <a:lnTo>
                    <a:pt x="2905962" y="1172562"/>
                  </a:lnTo>
                  <a:lnTo>
                    <a:pt x="2975225" y="1208980"/>
                  </a:lnTo>
                  <a:lnTo>
                    <a:pt x="3016276" y="1228633"/>
                  </a:lnTo>
                  <a:lnTo>
                    <a:pt x="3060966" y="1249058"/>
                  </a:lnTo>
                  <a:lnTo>
                    <a:pt x="3108817" y="1270112"/>
                  </a:lnTo>
                  <a:lnTo>
                    <a:pt x="3159347" y="1291651"/>
                  </a:lnTo>
                  <a:lnTo>
                    <a:pt x="3212079" y="1313533"/>
                  </a:lnTo>
                  <a:lnTo>
                    <a:pt x="3266531" y="1335613"/>
                  </a:lnTo>
                  <a:lnTo>
                    <a:pt x="3322224" y="1357749"/>
                  </a:lnTo>
                  <a:lnTo>
                    <a:pt x="3378678" y="1379798"/>
                  </a:lnTo>
                  <a:lnTo>
                    <a:pt x="3435414" y="1401615"/>
                  </a:lnTo>
                  <a:lnTo>
                    <a:pt x="3491952" y="1423059"/>
                  </a:lnTo>
                  <a:lnTo>
                    <a:pt x="3547811" y="1443985"/>
                  </a:lnTo>
                  <a:lnTo>
                    <a:pt x="3655577" y="1483712"/>
                  </a:lnTo>
                  <a:lnTo>
                    <a:pt x="3754873" y="1519651"/>
                  </a:lnTo>
                  <a:lnTo>
                    <a:pt x="3841862" y="1550656"/>
                  </a:lnTo>
                  <a:lnTo>
                    <a:pt x="3850378" y="1557971"/>
                  </a:lnTo>
                  <a:lnTo>
                    <a:pt x="3851391" y="1568096"/>
                  </a:lnTo>
                  <a:lnTo>
                    <a:pt x="3845932" y="1576681"/>
                  </a:lnTo>
                  <a:lnTo>
                    <a:pt x="3835031" y="1579377"/>
                  </a:lnTo>
                  <a:lnTo>
                    <a:pt x="3790021" y="1573875"/>
                  </a:lnTo>
                  <a:lnTo>
                    <a:pt x="3743840" y="1568741"/>
                  </a:lnTo>
                  <a:lnTo>
                    <a:pt x="3696548" y="1563969"/>
                  </a:lnTo>
                  <a:lnTo>
                    <a:pt x="3648200" y="1559549"/>
                  </a:lnTo>
                  <a:lnTo>
                    <a:pt x="3598855" y="1555473"/>
                  </a:lnTo>
                  <a:lnTo>
                    <a:pt x="3548571" y="1551733"/>
                  </a:lnTo>
                  <a:lnTo>
                    <a:pt x="3497405" y="1548321"/>
                  </a:lnTo>
                  <a:lnTo>
                    <a:pt x="3445415" y="1545228"/>
                  </a:lnTo>
                  <a:lnTo>
                    <a:pt x="3392658" y="1542447"/>
                  </a:lnTo>
                  <a:lnTo>
                    <a:pt x="3339193" y="1539968"/>
                  </a:lnTo>
                  <a:lnTo>
                    <a:pt x="3285077" y="1537784"/>
                  </a:lnTo>
                  <a:lnTo>
                    <a:pt x="3230367" y="1535887"/>
                  </a:lnTo>
                  <a:lnTo>
                    <a:pt x="3175121" y="1534267"/>
                  </a:lnTo>
                  <a:lnTo>
                    <a:pt x="3119397" y="1532918"/>
                  </a:lnTo>
                  <a:lnTo>
                    <a:pt x="3063253" y="1531830"/>
                  </a:lnTo>
                  <a:lnTo>
                    <a:pt x="3006745" y="1530995"/>
                  </a:lnTo>
                  <a:lnTo>
                    <a:pt x="2949933" y="1530405"/>
                  </a:lnTo>
                  <a:lnTo>
                    <a:pt x="2892873" y="1530053"/>
                  </a:lnTo>
                  <a:lnTo>
                    <a:pt x="2835624" y="1529928"/>
                  </a:lnTo>
                  <a:lnTo>
                    <a:pt x="2778242" y="1530024"/>
                  </a:lnTo>
                  <a:lnTo>
                    <a:pt x="2720786" y="1530332"/>
                  </a:lnTo>
                  <a:lnTo>
                    <a:pt x="2605880" y="1531551"/>
                  </a:lnTo>
                  <a:lnTo>
                    <a:pt x="2491369" y="1533519"/>
                  </a:lnTo>
                  <a:lnTo>
                    <a:pt x="2377713" y="1536170"/>
                  </a:lnTo>
                  <a:lnTo>
                    <a:pt x="2265373" y="1539438"/>
                  </a:lnTo>
                  <a:lnTo>
                    <a:pt x="2154812" y="1543256"/>
                  </a:lnTo>
                  <a:lnTo>
                    <a:pt x="2046489" y="1547558"/>
                  </a:lnTo>
                  <a:lnTo>
                    <a:pt x="1940867" y="1552279"/>
                  </a:lnTo>
                  <a:lnTo>
                    <a:pt x="1838407" y="1557352"/>
                  </a:lnTo>
                  <a:lnTo>
                    <a:pt x="1739570" y="1562712"/>
                  </a:lnTo>
                  <a:lnTo>
                    <a:pt x="1644818" y="1568291"/>
                  </a:lnTo>
                  <a:lnTo>
                    <a:pt x="1554611" y="1574025"/>
                  </a:lnTo>
                  <a:lnTo>
                    <a:pt x="1469411" y="1579846"/>
                  </a:lnTo>
                  <a:lnTo>
                    <a:pt x="1352009" y="1588598"/>
                  </a:lnTo>
                  <a:lnTo>
                    <a:pt x="1248467" y="1597176"/>
                  </a:lnTo>
                  <a:close/>
                </a:path>
              </a:pathLst>
            </a:custGeom>
            <a:solidFill>
              <a:srgbClr val="B440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8" name="Google Shape;298;p8"/>
            <p:cNvSpPr/>
            <p:nvPr/>
          </p:nvSpPr>
          <p:spPr>
            <a:xfrm>
              <a:off x="4864925" y="2675432"/>
              <a:ext cx="3358515" cy="1255395"/>
            </a:xfrm>
            <a:custGeom>
              <a:avLst/>
              <a:gdLst/>
              <a:ahLst/>
              <a:cxnLst/>
              <a:rect l="l" t="t" r="r" b="b"/>
              <a:pathLst>
                <a:path w="3358515" h="1255395" extrusionOk="0">
                  <a:moveTo>
                    <a:pt x="982624" y="167487"/>
                  </a:moveTo>
                  <a:lnTo>
                    <a:pt x="914590" y="88290"/>
                  </a:lnTo>
                  <a:lnTo>
                    <a:pt x="858316" y="31508"/>
                  </a:lnTo>
                  <a:lnTo>
                    <a:pt x="812787" y="787"/>
                  </a:lnTo>
                  <a:lnTo>
                    <a:pt x="798182" y="0"/>
                  </a:lnTo>
                  <a:lnTo>
                    <a:pt x="771359" y="1460"/>
                  </a:lnTo>
                  <a:lnTo>
                    <a:pt x="687476" y="10375"/>
                  </a:lnTo>
                  <a:lnTo>
                    <a:pt x="633666" y="17513"/>
                  </a:lnTo>
                  <a:lnTo>
                    <a:pt x="574078" y="26187"/>
                  </a:lnTo>
                  <a:lnTo>
                    <a:pt x="510336" y="36245"/>
                  </a:lnTo>
                  <a:lnTo>
                    <a:pt x="444068" y="47510"/>
                  </a:lnTo>
                  <a:lnTo>
                    <a:pt x="376872" y="59804"/>
                  </a:lnTo>
                  <a:lnTo>
                    <a:pt x="310375" y="72974"/>
                  </a:lnTo>
                  <a:lnTo>
                    <a:pt x="246176" y="86829"/>
                  </a:lnTo>
                  <a:lnTo>
                    <a:pt x="185915" y="101193"/>
                  </a:lnTo>
                  <a:lnTo>
                    <a:pt x="131191" y="115925"/>
                  </a:lnTo>
                  <a:lnTo>
                    <a:pt x="83616" y="130822"/>
                  </a:lnTo>
                  <a:lnTo>
                    <a:pt x="44818" y="145732"/>
                  </a:lnTo>
                  <a:lnTo>
                    <a:pt x="0" y="174891"/>
                  </a:lnTo>
                  <a:lnTo>
                    <a:pt x="112661" y="159880"/>
                  </a:lnTo>
                  <a:lnTo>
                    <a:pt x="376301" y="131241"/>
                  </a:lnTo>
                  <a:lnTo>
                    <a:pt x="679424" y="113626"/>
                  </a:lnTo>
                  <a:lnTo>
                    <a:pt x="910513" y="131648"/>
                  </a:lnTo>
                  <a:lnTo>
                    <a:pt x="982624" y="167487"/>
                  </a:lnTo>
                  <a:close/>
                </a:path>
                <a:path w="3358515" h="1255395" extrusionOk="0">
                  <a:moveTo>
                    <a:pt x="2500312" y="735723"/>
                  </a:moveTo>
                  <a:lnTo>
                    <a:pt x="2488146" y="512914"/>
                  </a:lnTo>
                  <a:lnTo>
                    <a:pt x="2416606" y="533387"/>
                  </a:lnTo>
                  <a:lnTo>
                    <a:pt x="2366645" y="794867"/>
                  </a:lnTo>
                  <a:lnTo>
                    <a:pt x="2500312" y="735723"/>
                  </a:lnTo>
                  <a:close/>
                </a:path>
                <a:path w="3358515" h="1255395" extrusionOk="0">
                  <a:moveTo>
                    <a:pt x="3358350" y="1244066"/>
                  </a:moveTo>
                  <a:lnTo>
                    <a:pt x="3357334" y="1233932"/>
                  </a:lnTo>
                  <a:lnTo>
                    <a:pt x="3348825" y="1226616"/>
                  </a:lnTo>
                  <a:lnTo>
                    <a:pt x="3261830" y="1195616"/>
                  </a:lnTo>
                  <a:lnTo>
                    <a:pt x="3162541" y="1159675"/>
                  </a:lnTo>
                  <a:lnTo>
                    <a:pt x="3054769" y="1119949"/>
                  </a:lnTo>
                  <a:lnTo>
                    <a:pt x="2998914" y="1099019"/>
                  </a:lnTo>
                  <a:lnTo>
                    <a:pt x="2942374" y="1077582"/>
                  </a:lnTo>
                  <a:lnTo>
                    <a:pt x="2885643" y="1055763"/>
                  </a:lnTo>
                  <a:lnTo>
                    <a:pt x="2829179" y="1033716"/>
                  </a:lnTo>
                  <a:lnTo>
                    <a:pt x="2773489" y="1011580"/>
                  </a:lnTo>
                  <a:lnTo>
                    <a:pt x="2719044" y="989495"/>
                  </a:lnTo>
                  <a:lnTo>
                    <a:pt x="2666314" y="967613"/>
                  </a:lnTo>
                  <a:lnTo>
                    <a:pt x="2615781" y="946073"/>
                  </a:lnTo>
                  <a:lnTo>
                    <a:pt x="2567927" y="925029"/>
                  </a:lnTo>
                  <a:lnTo>
                    <a:pt x="2523236" y="904595"/>
                  </a:lnTo>
                  <a:lnTo>
                    <a:pt x="2482189" y="884948"/>
                  </a:lnTo>
                  <a:lnTo>
                    <a:pt x="2445258" y="866203"/>
                  </a:lnTo>
                  <a:lnTo>
                    <a:pt x="2385669" y="832053"/>
                  </a:lnTo>
                  <a:lnTo>
                    <a:pt x="2360091" y="811936"/>
                  </a:lnTo>
                  <a:lnTo>
                    <a:pt x="2378354" y="861796"/>
                  </a:lnTo>
                  <a:lnTo>
                    <a:pt x="2397341" y="911466"/>
                  </a:lnTo>
                  <a:lnTo>
                    <a:pt x="2416949" y="960983"/>
                  </a:lnTo>
                  <a:lnTo>
                    <a:pt x="2437092" y="1010373"/>
                  </a:lnTo>
                  <a:lnTo>
                    <a:pt x="2457666" y="1059649"/>
                  </a:lnTo>
                  <a:lnTo>
                    <a:pt x="2478582" y="1108837"/>
                  </a:lnTo>
                  <a:lnTo>
                    <a:pt x="2521089" y="1207046"/>
                  </a:lnTo>
                  <a:lnTo>
                    <a:pt x="2577096" y="1207909"/>
                  </a:lnTo>
                  <a:lnTo>
                    <a:pt x="2632735" y="1209027"/>
                  </a:lnTo>
                  <a:lnTo>
                    <a:pt x="2687967" y="1210398"/>
                  </a:lnTo>
                  <a:lnTo>
                    <a:pt x="2742704" y="1212024"/>
                  </a:lnTo>
                  <a:lnTo>
                    <a:pt x="2796921" y="1213942"/>
                  </a:lnTo>
                  <a:lnTo>
                    <a:pt x="2850553" y="1216126"/>
                  </a:lnTo>
                  <a:lnTo>
                    <a:pt x="2903524" y="1218615"/>
                  </a:lnTo>
                  <a:lnTo>
                    <a:pt x="2955810" y="1221397"/>
                  </a:lnTo>
                  <a:lnTo>
                    <a:pt x="3007322" y="1224483"/>
                  </a:lnTo>
                  <a:lnTo>
                    <a:pt x="3058033" y="1227874"/>
                  </a:lnTo>
                  <a:lnTo>
                    <a:pt x="3107855" y="1231607"/>
                  </a:lnTo>
                  <a:lnTo>
                    <a:pt x="3156762" y="1235659"/>
                  </a:lnTo>
                  <a:lnTo>
                    <a:pt x="3204692" y="1240053"/>
                  </a:lnTo>
                  <a:lnTo>
                    <a:pt x="3251568" y="1244790"/>
                  </a:lnTo>
                  <a:lnTo>
                    <a:pt x="3297351" y="1249883"/>
                  </a:lnTo>
                  <a:lnTo>
                    <a:pt x="3341992" y="1255344"/>
                  </a:lnTo>
                  <a:lnTo>
                    <a:pt x="3352889" y="1252651"/>
                  </a:lnTo>
                  <a:lnTo>
                    <a:pt x="3358350" y="1244066"/>
                  </a:lnTo>
                  <a:close/>
                </a:path>
              </a:pathLst>
            </a:custGeom>
            <a:solidFill>
              <a:srgbClr val="7E33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99" name="Google Shape;299;p8"/>
            <p:cNvSpPr/>
            <p:nvPr/>
          </p:nvSpPr>
          <p:spPr>
            <a:xfrm>
              <a:off x="7294386" y="2676332"/>
              <a:ext cx="879475" cy="937260"/>
            </a:xfrm>
            <a:custGeom>
              <a:avLst/>
              <a:gdLst/>
              <a:ahLst/>
              <a:cxnLst/>
              <a:rect l="l" t="t" r="r" b="b"/>
              <a:pathLst>
                <a:path w="879475" h="937260" extrusionOk="0">
                  <a:moveTo>
                    <a:pt x="661656" y="937045"/>
                  </a:moveTo>
                  <a:lnTo>
                    <a:pt x="557321" y="931607"/>
                  </a:lnTo>
                  <a:lnTo>
                    <a:pt x="507014" y="882530"/>
                  </a:lnTo>
                  <a:lnTo>
                    <a:pt x="491173" y="826315"/>
                  </a:lnTo>
                  <a:lnTo>
                    <a:pt x="490240" y="799465"/>
                  </a:lnTo>
                  <a:lnTo>
                    <a:pt x="429390" y="819786"/>
                  </a:lnTo>
                  <a:lnTo>
                    <a:pt x="287120" y="836732"/>
                  </a:lnTo>
                  <a:lnTo>
                    <a:pt x="123850" y="784276"/>
                  </a:lnTo>
                  <a:lnTo>
                    <a:pt x="0" y="596393"/>
                  </a:lnTo>
                  <a:lnTo>
                    <a:pt x="25383" y="347070"/>
                  </a:lnTo>
                  <a:lnTo>
                    <a:pt x="190428" y="159408"/>
                  </a:lnTo>
                  <a:lnTo>
                    <a:pt x="376473" y="41140"/>
                  </a:lnTo>
                  <a:lnTo>
                    <a:pt x="464857" y="0"/>
                  </a:lnTo>
                  <a:lnTo>
                    <a:pt x="533152" y="31357"/>
                  </a:lnTo>
                  <a:lnTo>
                    <a:pt x="675126" y="106537"/>
                  </a:lnTo>
                  <a:lnTo>
                    <a:pt x="815508" y="182907"/>
                  </a:lnTo>
                  <a:lnTo>
                    <a:pt x="879029" y="217837"/>
                  </a:lnTo>
                  <a:lnTo>
                    <a:pt x="870581" y="577380"/>
                  </a:lnTo>
                  <a:lnTo>
                    <a:pt x="751992" y="709013"/>
                  </a:lnTo>
                  <a:lnTo>
                    <a:pt x="747116" y="716404"/>
                  </a:lnTo>
                  <a:lnTo>
                    <a:pt x="744661" y="724729"/>
                  </a:lnTo>
                  <a:lnTo>
                    <a:pt x="744700" y="733417"/>
                  </a:lnTo>
                  <a:lnTo>
                    <a:pt x="747304" y="741901"/>
                  </a:lnTo>
                  <a:lnTo>
                    <a:pt x="758716" y="769899"/>
                  </a:lnTo>
                  <a:lnTo>
                    <a:pt x="767584" y="805735"/>
                  </a:lnTo>
                  <a:lnTo>
                    <a:pt x="768109" y="844888"/>
                  </a:lnTo>
                  <a:lnTo>
                    <a:pt x="754495" y="882838"/>
                  </a:lnTo>
                  <a:lnTo>
                    <a:pt x="720944" y="915064"/>
                  </a:lnTo>
                  <a:lnTo>
                    <a:pt x="661656" y="937045"/>
                  </a:lnTo>
                  <a:close/>
                </a:path>
              </a:pathLst>
            </a:custGeom>
            <a:solidFill>
              <a:srgbClr val="B440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00" name="Google Shape;300;p8"/>
            <p:cNvSpPr/>
            <p:nvPr/>
          </p:nvSpPr>
          <p:spPr>
            <a:xfrm>
              <a:off x="7604755" y="2589103"/>
              <a:ext cx="891540" cy="859155"/>
            </a:xfrm>
            <a:custGeom>
              <a:avLst/>
              <a:gdLst/>
              <a:ahLst/>
              <a:cxnLst/>
              <a:rect l="l" t="t" r="r" b="b"/>
              <a:pathLst>
                <a:path w="891540" h="859154" extrusionOk="0">
                  <a:moveTo>
                    <a:pt x="498426" y="859042"/>
                  </a:moveTo>
                  <a:lnTo>
                    <a:pt x="436895" y="829130"/>
                  </a:lnTo>
                  <a:lnTo>
                    <a:pt x="403328" y="789331"/>
                  </a:lnTo>
                  <a:lnTo>
                    <a:pt x="381556" y="747585"/>
                  </a:lnTo>
                  <a:lnTo>
                    <a:pt x="369566" y="704624"/>
                  </a:lnTo>
                  <a:lnTo>
                    <a:pt x="365343" y="661179"/>
                  </a:lnTo>
                  <a:lnTo>
                    <a:pt x="366874" y="617985"/>
                  </a:lnTo>
                  <a:lnTo>
                    <a:pt x="372145" y="575771"/>
                  </a:lnTo>
                  <a:lnTo>
                    <a:pt x="385850" y="497220"/>
                  </a:lnTo>
                  <a:lnTo>
                    <a:pt x="390256" y="462346"/>
                  </a:lnTo>
                  <a:lnTo>
                    <a:pt x="384108" y="405065"/>
                  </a:lnTo>
                  <a:lnTo>
                    <a:pt x="356906" y="377517"/>
                  </a:lnTo>
                  <a:lnTo>
                    <a:pt x="334372" y="371771"/>
                  </a:lnTo>
                  <a:lnTo>
                    <a:pt x="310015" y="364653"/>
                  </a:lnTo>
                  <a:lnTo>
                    <a:pt x="255576" y="345842"/>
                  </a:lnTo>
                  <a:lnTo>
                    <a:pt x="184819" y="315863"/>
                  </a:lnTo>
                  <a:lnTo>
                    <a:pt x="145930" y="292622"/>
                  </a:lnTo>
                  <a:lnTo>
                    <a:pt x="132065" y="275320"/>
                  </a:lnTo>
                  <a:lnTo>
                    <a:pt x="136381" y="263157"/>
                  </a:lnTo>
                  <a:lnTo>
                    <a:pt x="142934" y="253829"/>
                  </a:lnTo>
                  <a:lnTo>
                    <a:pt x="144424" y="243325"/>
                  </a:lnTo>
                  <a:lnTo>
                    <a:pt x="140882" y="233565"/>
                  </a:lnTo>
                  <a:lnTo>
                    <a:pt x="132339" y="226467"/>
                  </a:lnTo>
                  <a:lnTo>
                    <a:pt x="128540" y="224687"/>
                  </a:lnTo>
                  <a:lnTo>
                    <a:pt x="58586" y="188411"/>
                  </a:lnTo>
                  <a:lnTo>
                    <a:pt x="17604" y="160315"/>
                  </a:lnTo>
                  <a:lnTo>
                    <a:pt x="0" y="139390"/>
                  </a:lnTo>
                  <a:lnTo>
                    <a:pt x="179" y="124632"/>
                  </a:lnTo>
                  <a:lnTo>
                    <a:pt x="12549" y="115034"/>
                  </a:lnTo>
                  <a:lnTo>
                    <a:pt x="31515" y="109588"/>
                  </a:lnTo>
                  <a:lnTo>
                    <a:pt x="51484" y="107290"/>
                  </a:lnTo>
                  <a:lnTo>
                    <a:pt x="66860" y="107131"/>
                  </a:lnTo>
                  <a:lnTo>
                    <a:pt x="78541" y="108183"/>
                  </a:lnTo>
                  <a:lnTo>
                    <a:pt x="73216" y="87152"/>
                  </a:lnTo>
                  <a:lnTo>
                    <a:pt x="71887" y="70269"/>
                  </a:lnTo>
                  <a:lnTo>
                    <a:pt x="72886" y="57952"/>
                  </a:lnTo>
                  <a:lnTo>
                    <a:pt x="74904" y="49405"/>
                  </a:lnTo>
                  <a:lnTo>
                    <a:pt x="114045" y="7497"/>
                  </a:lnTo>
                  <a:lnTo>
                    <a:pt x="163405" y="0"/>
                  </a:lnTo>
                  <a:lnTo>
                    <a:pt x="193837" y="4501"/>
                  </a:lnTo>
                  <a:lnTo>
                    <a:pt x="228899" y="12458"/>
                  </a:lnTo>
                  <a:lnTo>
                    <a:pt x="269191" y="22336"/>
                  </a:lnTo>
                  <a:lnTo>
                    <a:pt x="315310" y="32600"/>
                  </a:lnTo>
                  <a:lnTo>
                    <a:pt x="367855" y="41718"/>
                  </a:lnTo>
                  <a:lnTo>
                    <a:pt x="427423" y="48155"/>
                  </a:lnTo>
                  <a:lnTo>
                    <a:pt x="494613" y="50376"/>
                  </a:lnTo>
                  <a:lnTo>
                    <a:pt x="552108" y="54520"/>
                  </a:lnTo>
                  <a:lnTo>
                    <a:pt x="599075" y="66992"/>
                  </a:lnTo>
                  <a:lnTo>
                    <a:pt x="636943" y="86763"/>
                  </a:lnTo>
                  <a:lnTo>
                    <a:pt x="667142" y="112805"/>
                  </a:lnTo>
                  <a:lnTo>
                    <a:pt x="691100" y="144088"/>
                  </a:lnTo>
                  <a:lnTo>
                    <a:pt x="710248" y="179582"/>
                  </a:lnTo>
                  <a:lnTo>
                    <a:pt x="714830" y="185434"/>
                  </a:lnTo>
                  <a:lnTo>
                    <a:pt x="721232" y="188598"/>
                  </a:lnTo>
                  <a:lnTo>
                    <a:pt x="728254" y="188690"/>
                  </a:lnTo>
                  <a:lnTo>
                    <a:pt x="734701" y="185326"/>
                  </a:lnTo>
                  <a:lnTo>
                    <a:pt x="758694" y="178509"/>
                  </a:lnTo>
                  <a:lnTo>
                    <a:pt x="822262" y="217877"/>
                  </a:lnTo>
                  <a:lnTo>
                    <a:pt x="851188" y="259071"/>
                  </a:lnTo>
                  <a:lnTo>
                    <a:pt x="858358" y="295135"/>
                  </a:lnTo>
                  <a:lnTo>
                    <a:pt x="853786" y="312238"/>
                  </a:lnTo>
                  <a:lnTo>
                    <a:pt x="845004" y="328529"/>
                  </a:lnTo>
                  <a:lnTo>
                    <a:pt x="840518" y="335244"/>
                  </a:lnTo>
                  <a:lnTo>
                    <a:pt x="842175" y="344184"/>
                  </a:lnTo>
                  <a:lnTo>
                    <a:pt x="883585" y="412501"/>
                  </a:lnTo>
                  <a:lnTo>
                    <a:pt x="891087" y="458806"/>
                  </a:lnTo>
                  <a:lnTo>
                    <a:pt x="880741" y="490913"/>
                  </a:lnTo>
                  <a:lnTo>
                    <a:pt x="852886" y="499765"/>
                  </a:lnTo>
                  <a:lnTo>
                    <a:pt x="846150" y="500176"/>
                  </a:lnTo>
                  <a:lnTo>
                    <a:pt x="840412" y="503208"/>
                  </a:lnTo>
                  <a:lnTo>
                    <a:pt x="836363" y="508281"/>
                  </a:lnTo>
                  <a:lnTo>
                    <a:pt x="834697" y="514813"/>
                  </a:lnTo>
                  <a:lnTo>
                    <a:pt x="829590" y="552934"/>
                  </a:lnTo>
                  <a:lnTo>
                    <a:pt x="817413" y="592815"/>
                  </a:lnTo>
                  <a:lnTo>
                    <a:pt x="799037" y="633415"/>
                  </a:lnTo>
                  <a:lnTo>
                    <a:pt x="775333" y="673689"/>
                  </a:lnTo>
                  <a:lnTo>
                    <a:pt x="747172" y="712596"/>
                  </a:lnTo>
                  <a:lnTo>
                    <a:pt x="715425" y="749092"/>
                  </a:lnTo>
                  <a:lnTo>
                    <a:pt x="680964" y="782134"/>
                  </a:lnTo>
                  <a:lnTo>
                    <a:pt x="644659" y="810680"/>
                  </a:lnTo>
                  <a:lnTo>
                    <a:pt x="607382" y="833687"/>
                  </a:lnTo>
                  <a:lnTo>
                    <a:pt x="570003" y="850111"/>
                  </a:lnTo>
                  <a:lnTo>
                    <a:pt x="533394" y="858911"/>
                  </a:lnTo>
                  <a:lnTo>
                    <a:pt x="498426" y="859042"/>
                  </a:lnTo>
                  <a:close/>
                </a:path>
              </a:pathLst>
            </a:custGeom>
            <a:solidFill>
              <a:srgbClr val="293A8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01" name="Google Shape;301;p8"/>
            <p:cNvSpPr/>
            <p:nvPr/>
          </p:nvSpPr>
          <p:spPr>
            <a:xfrm>
              <a:off x="7771167" y="3092872"/>
              <a:ext cx="31115" cy="140335"/>
            </a:xfrm>
            <a:custGeom>
              <a:avLst/>
              <a:gdLst/>
              <a:ahLst/>
              <a:cxnLst/>
              <a:rect l="l" t="t" r="r" b="b"/>
              <a:pathLst>
                <a:path w="31115" h="140335" extrusionOk="0">
                  <a:moveTo>
                    <a:pt x="0" y="0"/>
                  </a:moveTo>
                  <a:lnTo>
                    <a:pt x="6706" y="7660"/>
                  </a:lnTo>
                  <a:lnTo>
                    <a:pt x="20219" y="32094"/>
                  </a:lnTo>
                  <a:lnTo>
                    <a:pt x="30624" y="75482"/>
                  </a:lnTo>
                  <a:lnTo>
                    <a:pt x="28010" y="140006"/>
                  </a:lnTo>
                </a:path>
              </a:pathLst>
            </a:custGeom>
            <a:noFill/>
            <a:ln w="20675" cap="flat" cmpd="sng">
              <a:solidFill>
                <a:srgbClr val="29388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302" name="Google Shape;302;p8"/>
            <p:cNvPicPr preferRelativeResize="0"/>
            <p:nvPr/>
          </p:nvPicPr>
          <p:blipFill rotWithShape="1">
            <a:blip r:embed="rId5">
              <a:alphaModFix/>
            </a:blip>
            <a:srcRect/>
            <a:stretch/>
          </p:blipFill>
          <p:spPr>
            <a:xfrm>
              <a:off x="7854019" y="3466287"/>
              <a:ext cx="155182" cy="95022"/>
            </a:xfrm>
            <a:prstGeom prst="rect">
              <a:avLst/>
            </a:prstGeom>
            <a:noFill/>
            <a:ln>
              <a:noFill/>
            </a:ln>
          </p:spPr>
        </p:pic>
        <p:sp>
          <p:nvSpPr>
            <p:cNvPr id="303" name="Google Shape;303;p8"/>
            <p:cNvSpPr/>
            <p:nvPr/>
          </p:nvSpPr>
          <p:spPr>
            <a:xfrm>
              <a:off x="4749387" y="3886040"/>
              <a:ext cx="2680335" cy="501650"/>
            </a:xfrm>
            <a:custGeom>
              <a:avLst/>
              <a:gdLst/>
              <a:ahLst/>
              <a:cxnLst/>
              <a:rect l="l" t="t" r="r" b="b"/>
              <a:pathLst>
                <a:path w="2680334" h="501650" extrusionOk="0">
                  <a:moveTo>
                    <a:pt x="1280858" y="501251"/>
                  </a:moveTo>
                  <a:lnTo>
                    <a:pt x="1226562" y="501304"/>
                  </a:lnTo>
                  <a:lnTo>
                    <a:pt x="1172391" y="500604"/>
                  </a:lnTo>
                  <a:lnTo>
                    <a:pt x="1118422" y="499121"/>
                  </a:lnTo>
                  <a:lnTo>
                    <a:pt x="1064732" y="496823"/>
                  </a:lnTo>
                  <a:lnTo>
                    <a:pt x="1011397" y="493678"/>
                  </a:lnTo>
                  <a:lnTo>
                    <a:pt x="958493" y="489656"/>
                  </a:lnTo>
                  <a:lnTo>
                    <a:pt x="906099" y="484725"/>
                  </a:lnTo>
                  <a:lnTo>
                    <a:pt x="854289" y="478854"/>
                  </a:lnTo>
                  <a:lnTo>
                    <a:pt x="803142" y="472011"/>
                  </a:lnTo>
                  <a:lnTo>
                    <a:pt x="752733" y="464166"/>
                  </a:lnTo>
                  <a:lnTo>
                    <a:pt x="703138" y="455286"/>
                  </a:lnTo>
                  <a:lnTo>
                    <a:pt x="654436" y="445342"/>
                  </a:lnTo>
                  <a:lnTo>
                    <a:pt x="606701" y="434301"/>
                  </a:lnTo>
                  <a:lnTo>
                    <a:pt x="560012" y="422132"/>
                  </a:lnTo>
                  <a:lnTo>
                    <a:pt x="514443" y="408804"/>
                  </a:lnTo>
                  <a:lnTo>
                    <a:pt x="470073" y="394286"/>
                  </a:lnTo>
                  <a:lnTo>
                    <a:pt x="426978" y="378546"/>
                  </a:lnTo>
                  <a:lnTo>
                    <a:pt x="385234" y="361554"/>
                  </a:lnTo>
                  <a:lnTo>
                    <a:pt x="344918" y="343277"/>
                  </a:lnTo>
                  <a:lnTo>
                    <a:pt x="306106" y="323685"/>
                  </a:lnTo>
                  <a:lnTo>
                    <a:pt x="268876" y="302746"/>
                  </a:lnTo>
                  <a:lnTo>
                    <a:pt x="233303" y="280429"/>
                  </a:lnTo>
                  <a:lnTo>
                    <a:pt x="199465" y="256702"/>
                  </a:lnTo>
                  <a:lnTo>
                    <a:pt x="167437" y="231536"/>
                  </a:lnTo>
                  <a:lnTo>
                    <a:pt x="137298" y="204897"/>
                  </a:lnTo>
                  <a:lnTo>
                    <a:pt x="109122" y="176755"/>
                  </a:lnTo>
                  <a:lnTo>
                    <a:pt x="82987" y="147079"/>
                  </a:lnTo>
                  <a:lnTo>
                    <a:pt x="58970" y="115838"/>
                  </a:lnTo>
                  <a:lnTo>
                    <a:pt x="37147" y="82999"/>
                  </a:lnTo>
                  <a:lnTo>
                    <a:pt x="17595" y="48533"/>
                  </a:lnTo>
                  <a:lnTo>
                    <a:pt x="390" y="12406"/>
                  </a:lnTo>
                  <a:lnTo>
                    <a:pt x="0" y="6248"/>
                  </a:lnTo>
                  <a:lnTo>
                    <a:pt x="3330" y="1702"/>
                  </a:lnTo>
                  <a:lnTo>
                    <a:pt x="8677" y="0"/>
                  </a:lnTo>
                  <a:lnTo>
                    <a:pt x="14334" y="2374"/>
                  </a:lnTo>
                  <a:lnTo>
                    <a:pt x="26066" y="12770"/>
                  </a:lnTo>
                  <a:lnTo>
                    <a:pt x="39947" y="24221"/>
                  </a:lnTo>
                  <a:lnTo>
                    <a:pt x="74496" y="49665"/>
                  </a:lnTo>
                  <a:lnTo>
                    <a:pt x="118657" y="77463"/>
                  </a:lnTo>
                  <a:lnTo>
                    <a:pt x="173107" y="106366"/>
                  </a:lnTo>
                  <a:lnTo>
                    <a:pt x="238519" y="135130"/>
                  </a:lnTo>
                  <a:lnTo>
                    <a:pt x="275548" y="149070"/>
                  </a:lnTo>
                  <a:lnTo>
                    <a:pt x="315571" y="162509"/>
                  </a:lnTo>
                  <a:lnTo>
                    <a:pt x="358673" y="175289"/>
                  </a:lnTo>
                  <a:lnTo>
                    <a:pt x="404937" y="187256"/>
                  </a:lnTo>
                  <a:lnTo>
                    <a:pt x="454449" y="198253"/>
                  </a:lnTo>
                  <a:lnTo>
                    <a:pt x="507294" y="208126"/>
                  </a:lnTo>
                  <a:lnTo>
                    <a:pt x="563554" y="216717"/>
                  </a:lnTo>
                  <a:lnTo>
                    <a:pt x="623316" y="223872"/>
                  </a:lnTo>
                  <a:lnTo>
                    <a:pt x="686662" y="229435"/>
                  </a:lnTo>
                  <a:lnTo>
                    <a:pt x="753679" y="233249"/>
                  </a:lnTo>
                  <a:lnTo>
                    <a:pt x="824449" y="235160"/>
                  </a:lnTo>
                  <a:lnTo>
                    <a:pt x="899058" y="235011"/>
                  </a:lnTo>
                  <a:lnTo>
                    <a:pt x="977591" y="232647"/>
                  </a:lnTo>
                  <a:lnTo>
                    <a:pt x="1060131" y="227912"/>
                  </a:lnTo>
                  <a:lnTo>
                    <a:pt x="1146762" y="220650"/>
                  </a:lnTo>
                  <a:lnTo>
                    <a:pt x="1237570" y="210705"/>
                  </a:lnTo>
                  <a:lnTo>
                    <a:pt x="1337598" y="199002"/>
                  </a:lnTo>
                  <a:lnTo>
                    <a:pt x="1433389" y="188768"/>
                  </a:lnTo>
                  <a:lnTo>
                    <a:pt x="1525015" y="179941"/>
                  </a:lnTo>
                  <a:lnTo>
                    <a:pt x="1612545" y="172458"/>
                  </a:lnTo>
                  <a:lnTo>
                    <a:pt x="1696051" y="166258"/>
                  </a:lnTo>
                  <a:lnTo>
                    <a:pt x="1775602" y="161279"/>
                  </a:lnTo>
                  <a:lnTo>
                    <a:pt x="1851270" y="157459"/>
                  </a:lnTo>
                  <a:lnTo>
                    <a:pt x="1923124" y="154736"/>
                  </a:lnTo>
                  <a:lnTo>
                    <a:pt x="1991236" y="153047"/>
                  </a:lnTo>
                  <a:lnTo>
                    <a:pt x="2055675" y="152331"/>
                  </a:lnTo>
                  <a:lnTo>
                    <a:pt x="2116512" y="152526"/>
                  </a:lnTo>
                  <a:lnTo>
                    <a:pt x="2173819" y="153570"/>
                  </a:lnTo>
                  <a:lnTo>
                    <a:pt x="2227664" y="155401"/>
                  </a:lnTo>
                  <a:lnTo>
                    <a:pt x="2278119" y="157957"/>
                  </a:lnTo>
                  <a:lnTo>
                    <a:pt x="2325254" y="161176"/>
                  </a:lnTo>
                  <a:lnTo>
                    <a:pt x="2369140" y="164995"/>
                  </a:lnTo>
                  <a:lnTo>
                    <a:pt x="2409847" y="169354"/>
                  </a:lnTo>
                  <a:lnTo>
                    <a:pt x="2482006" y="179439"/>
                  </a:lnTo>
                  <a:lnTo>
                    <a:pt x="2542296" y="190937"/>
                  </a:lnTo>
                  <a:lnTo>
                    <a:pt x="2591280" y="203350"/>
                  </a:lnTo>
                  <a:lnTo>
                    <a:pt x="2629522" y="216183"/>
                  </a:lnTo>
                  <a:lnTo>
                    <a:pt x="2667978" y="235136"/>
                  </a:lnTo>
                  <a:lnTo>
                    <a:pt x="2680119" y="250639"/>
                  </a:lnTo>
                  <a:lnTo>
                    <a:pt x="2677828" y="256112"/>
                  </a:lnTo>
                  <a:lnTo>
                    <a:pt x="2641570" y="282050"/>
                  </a:lnTo>
                  <a:lnTo>
                    <a:pt x="2588073" y="304877"/>
                  </a:lnTo>
                  <a:lnTo>
                    <a:pt x="2541033" y="321233"/>
                  </a:lnTo>
                  <a:lnTo>
                    <a:pt x="2485607" y="338206"/>
                  </a:lnTo>
                  <a:lnTo>
                    <a:pt x="2422408" y="355547"/>
                  </a:lnTo>
                  <a:lnTo>
                    <a:pt x="2352050" y="373006"/>
                  </a:lnTo>
                  <a:lnTo>
                    <a:pt x="2314377" y="381701"/>
                  </a:lnTo>
                  <a:lnTo>
                    <a:pt x="2275145" y="390332"/>
                  </a:lnTo>
                  <a:lnTo>
                    <a:pt x="2234428" y="398867"/>
                  </a:lnTo>
                  <a:lnTo>
                    <a:pt x="2192305" y="407275"/>
                  </a:lnTo>
                  <a:lnTo>
                    <a:pt x="2148852" y="415525"/>
                  </a:lnTo>
                  <a:lnTo>
                    <a:pt x="2104145" y="423585"/>
                  </a:lnTo>
                  <a:lnTo>
                    <a:pt x="2058261" y="431424"/>
                  </a:lnTo>
                  <a:lnTo>
                    <a:pt x="2011277" y="439012"/>
                  </a:lnTo>
                  <a:lnTo>
                    <a:pt x="1963269" y="446316"/>
                  </a:lnTo>
                  <a:lnTo>
                    <a:pt x="1914313" y="453305"/>
                  </a:lnTo>
                  <a:lnTo>
                    <a:pt x="1864488" y="459948"/>
                  </a:lnTo>
                  <a:lnTo>
                    <a:pt x="1813868" y="466215"/>
                  </a:lnTo>
                  <a:lnTo>
                    <a:pt x="1762531" y="472072"/>
                  </a:lnTo>
                  <a:lnTo>
                    <a:pt x="1710553" y="477490"/>
                  </a:lnTo>
                  <a:lnTo>
                    <a:pt x="1658011" y="482437"/>
                  </a:lnTo>
                  <a:lnTo>
                    <a:pt x="1604981" y="486882"/>
                  </a:lnTo>
                  <a:lnTo>
                    <a:pt x="1551541" y="490793"/>
                  </a:lnTo>
                  <a:lnTo>
                    <a:pt x="1497767" y="494140"/>
                  </a:lnTo>
                  <a:lnTo>
                    <a:pt x="1443734" y="496890"/>
                  </a:lnTo>
                  <a:lnTo>
                    <a:pt x="1389521" y="499012"/>
                  </a:lnTo>
                  <a:lnTo>
                    <a:pt x="1335204" y="500477"/>
                  </a:lnTo>
                  <a:lnTo>
                    <a:pt x="1280858" y="501251"/>
                  </a:lnTo>
                  <a:close/>
                </a:path>
              </a:pathLst>
            </a:custGeom>
            <a:solidFill>
              <a:srgbClr val="405DB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304" name="Google Shape;304;p8"/>
            <p:cNvPicPr preferRelativeResize="0"/>
            <p:nvPr/>
          </p:nvPicPr>
          <p:blipFill rotWithShape="1">
            <a:blip r:embed="rId6">
              <a:alphaModFix/>
            </a:blip>
            <a:srcRect/>
            <a:stretch/>
          </p:blipFill>
          <p:spPr>
            <a:xfrm>
              <a:off x="7631903" y="3147039"/>
              <a:ext cx="96198" cy="162296"/>
            </a:xfrm>
            <a:prstGeom prst="rect">
              <a:avLst/>
            </a:prstGeom>
            <a:noFill/>
            <a:ln>
              <a:noFill/>
            </a:ln>
          </p:spPr>
        </p:pic>
        <p:pic>
          <p:nvPicPr>
            <p:cNvPr id="305" name="Google Shape;305;p8"/>
            <p:cNvPicPr preferRelativeResize="0"/>
            <p:nvPr/>
          </p:nvPicPr>
          <p:blipFill rotWithShape="1">
            <a:blip r:embed="rId7">
              <a:alphaModFix/>
            </a:blip>
            <a:srcRect/>
            <a:stretch/>
          </p:blipFill>
          <p:spPr>
            <a:xfrm>
              <a:off x="7443389" y="2842028"/>
              <a:ext cx="248031" cy="247366"/>
            </a:xfrm>
            <a:prstGeom prst="rect">
              <a:avLst/>
            </a:prstGeom>
            <a:noFill/>
            <a:ln>
              <a:noFill/>
            </a:ln>
          </p:spPr>
        </p:pic>
        <p:sp>
          <p:nvSpPr>
            <p:cNvPr id="306" name="Google Shape;306;p8"/>
            <p:cNvSpPr/>
            <p:nvPr/>
          </p:nvSpPr>
          <p:spPr>
            <a:xfrm>
              <a:off x="5677713" y="2676210"/>
              <a:ext cx="567690" cy="724535"/>
            </a:xfrm>
            <a:custGeom>
              <a:avLst/>
              <a:gdLst/>
              <a:ahLst/>
              <a:cxnLst/>
              <a:rect l="l" t="t" r="r" b="b"/>
              <a:pathLst>
                <a:path w="567689" h="724535" extrusionOk="0">
                  <a:moveTo>
                    <a:pt x="567399" y="724466"/>
                  </a:moveTo>
                  <a:lnTo>
                    <a:pt x="501405" y="623248"/>
                  </a:lnTo>
                  <a:lnTo>
                    <a:pt x="344131" y="394180"/>
                  </a:lnTo>
                  <a:lnTo>
                    <a:pt x="156641" y="149138"/>
                  </a:lnTo>
                  <a:lnTo>
                    <a:pt x="0" y="0"/>
                  </a:lnTo>
                </a:path>
              </a:pathLst>
            </a:custGeom>
            <a:noFill/>
            <a:ln w="20700" cap="flat" cmpd="sng">
              <a:solidFill>
                <a:srgbClr val="29388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307" name="Google Shape;307;p8"/>
          <p:cNvSpPr txBox="1"/>
          <p:nvPr/>
        </p:nvSpPr>
        <p:spPr>
          <a:xfrm>
            <a:off x="1016000" y="920751"/>
            <a:ext cx="7938134" cy="93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0" b="1">
                <a:solidFill>
                  <a:srgbClr val="3A6266"/>
                </a:solidFill>
                <a:latin typeface="Tahoma"/>
                <a:ea typeface="Tahoma"/>
                <a:cs typeface="Tahoma"/>
                <a:sym typeface="Tahoma"/>
              </a:rPr>
              <a:t>PHYSICAL ACTIVITY</a:t>
            </a:r>
            <a:endParaRPr sz="6000">
              <a:latin typeface="Tahoma"/>
              <a:ea typeface="Tahoma"/>
              <a:cs typeface="Tahoma"/>
              <a:sym typeface="Tahoma"/>
            </a:endParaRPr>
          </a:p>
        </p:txBody>
      </p:sp>
      <p:sp>
        <p:nvSpPr>
          <p:cNvPr id="308" name="Google Shape;308;p8"/>
          <p:cNvSpPr txBox="1">
            <a:spLocks noGrp="1"/>
          </p:cNvSpPr>
          <p:nvPr>
            <p:ph type="title"/>
          </p:nvPr>
        </p:nvSpPr>
        <p:spPr>
          <a:xfrm>
            <a:off x="10672494" y="-10"/>
            <a:ext cx="7001400" cy="3475500"/>
          </a:xfrm>
          <a:prstGeom prst="rect">
            <a:avLst/>
          </a:prstGeom>
          <a:noFill/>
          <a:ln>
            <a:noFill/>
          </a:ln>
        </p:spPr>
        <p:txBody>
          <a:bodyPr spcFirstLastPara="1" wrap="square" lIns="0" tIns="12700" rIns="0" bIns="0" anchor="t" anchorCtr="0">
            <a:spAutoFit/>
          </a:bodyPr>
          <a:lstStyle/>
          <a:p>
            <a:pPr marL="12700" marR="5080" lvl="0" indent="0" algn="ctr" rtl="0">
              <a:lnSpc>
                <a:spcPct val="115599"/>
              </a:lnSpc>
              <a:spcBef>
                <a:spcPts val="0"/>
              </a:spcBef>
              <a:spcAft>
                <a:spcPts val="0"/>
              </a:spcAft>
              <a:buNone/>
            </a:pPr>
            <a:r>
              <a:rPr lang="en-US" sz="4000">
                <a:solidFill>
                  <a:srgbClr val="F1F1F1"/>
                </a:solidFill>
              </a:rPr>
              <a:t>A lack of physical activity is  linked to high blood pressure,  and being more active will  lower your blood pressure.</a:t>
            </a:r>
            <a:endParaRPr sz="4000"/>
          </a:p>
        </p:txBody>
      </p:sp>
      <p:pic>
        <p:nvPicPr>
          <p:cNvPr id="309" name="Google Shape;309;p8"/>
          <p:cNvPicPr preferRelativeResize="0"/>
          <p:nvPr/>
        </p:nvPicPr>
        <p:blipFill rotWithShape="1">
          <a:blip r:embed="rId8">
            <a:alphaModFix/>
          </a:blip>
          <a:srcRect/>
          <a:stretch/>
        </p:blipFill>
        <p:spPr>
          <a:xfrm>
            <a:off x="11006277" y="3990992"/>
            <a:ext cx="142874" cy="142874"/>
          </a:xfrm>
          <a:prstGeom prst="rect">
            <a:avLst/>
          </a:prstGeom>
          <a:noFill/>
          <a:ln>
            <a:noFill/>
          </a:ln>
        </p:spPr>
      </p:pic>
      <p:pic>
        <p:nvPicPr>
          <p:cNvPr id="310" name="Google Shape;310;p8"/>
          <p:cNvPicPr preferRelativeResize="0"/>
          <p:nvPr/>
        </p:nvPicPr>
        <p:blipFill rotWithShape="1">
          <a:blip r:embed="rId8">
            <a:alphaModFix/>
          </a:blip>
          <a:srcRect/>
          <a:stretch/>
        </p:blipFill>
        <p:spPr>
          <a:xfrm>
            <a:off x="11006277" y="5267342"/>
            <a:ext cx="142874" cy="142874"/>
          </a:xfrm>
          <a:prstGeom prst="rect">
            <a:avLst/>
          </a:prstGeom>
          <a:noFill/>
          <a:ln>
            <a:noFill/>
          </a:ln>
        </p:spPr>
      </p:pic>
      <p:pic>
        <p:nvPicPr>
          <p:cNvPr id="311" name="Google Shape;311;p8"/>
          <p:cNvPicPr preferRelativeResize="0"/>
          <p:nvPr/>
        </p:nvPicPr>
        <p:blipFill rotWithShape="1">
          <a:blip r:embed="rId8">
            <a:alphaModFix/>
          </a:blip>
          <a:srcRect/>
          <a:stretch/>
        </p:blipFill>
        <p:spPr>
          <a:xfrm>
            <a:off x="11006277" y="8458217"/>
            <a:ext cx="142874" cy="142874"/>
          </a:xfrm>
          <a:prstGeom prst="rect">
            <a:avLst/>
          </a:prstGeom>
          <a:noFill/>
          <a:ln>
            <a:noFill/>
          </a:ln>
        </p:spPr>
      </p:pic>
      <p:sp>
        <p:nvSpPr>
          <p:cNvPr id="312" name="Google Shape;312;p8"/>
          <p:cNvSpPr txBox="1"/>
          <p:nvPr/>
        </p:nvSpPr>
        <p:spPr>
          <a:xfrm>
            <a:off x="11370849" y="3641100"/>
            <a:ext cx="6303000" cy="6366900"/>
          </a:xfrm>
          <a:prstGeom prst="rect">
            <a:avLst/>
          </a:prstGeom>
          <a:noFill/>
          <a:ln>
            <a:noFill/>
          </a:ln>
        </p:spPr>
        <p:txBody>
          <a:bodyPr spcFirstLastPara="1" wrap="square" lIns="0" tIns="12700" rIns="0" bIns="0" anchor="t" anchorCtr="0">
            <a:spAutoFit/>
          </a:bodyPr>
          <a:lstStyle/>
          <a:p>
            <a:pPr marL="469900" marR="461644"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Being active lowers your  blood pressure</a:t>
            </a:r>
            <a:endParaRPr sz="3600">
              <a:latin typeface="Trebuchet MS"/>
              <a:ea typeface="Trebuchet MS"/>
              <a:cs typeface="Trebuchet MS"/>
              <a:sym typeface="Trebuchet MS"/>
            </a:endParaRPr>
          </a:p>
          <a:p>
            <a:pPr marL="34290" marR="26669" lvl="0" indent="-634"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It's safe to exercise if you  have high blood pressure,  but it's a good idea to speak  to a doctor before starting  new physical activity.</a:t>
            </a:r>
            <a:endParaRPr sz="3600">
              <a:latin typeface="Trebuchet MS"/>
              <a:ea typeface="Trebuchet MS"/>
              <a:cs typeface="Trebuchet MS"/>
              <a:sym typeface="Trebuchet MS"/>
            </a:endParaRPr>
          </a:p>
          <a:p>
            <a:pPr marL="12700" marR="508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Best kind of exercise to start  with is aerobic, walking, light  jogging.</a:t>
            </a:r>
            <a:endParaRPr sz="36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16"/>
        <p:cNvGrpSpPr/>
        <p:nvPr/>
      </p:nvGrpSpPr>
      <p:grpSpPr>
        <a:xfrm>
          <a:off x="0" y="0"/>
          <a:ext cx="0" cy="0"/>
          <a:chOff x="0" y="0"/>
          <a:chExt cx="0" cy="0"/>
        </a:xfrm>
      </p:grpSpPr>
      <p:sp>
        <p:nvSpPr>
          <p:cNvPr id="317" name="Google Shape;317;p9"/>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18" name="Google Shape;318;p9"/>
          <p:cNvSpPr/>
          <p:nvPr/>
        </p:nvSpPr>
        <p:spPr>
          <a:xfrm>
            <a:off x="0" y="3751500"/>
            <a:ext cx="7691755" cy="6536055"/>
          </a:xfrm>
          <a:custGeom>
            <a:avLst/>
            <a:gdLst/>
            <a:ahLst/>
            <a:cxnLst/>
            <a:rect l="l" t="t" r="r" b="b"/>
            <a:pathLst>
              <a:path w="7691755" h="6536055" extrusionOk="0">
                <a:moveTo>
                  <a:pt x="2640448" y="6535499"/>
                </a:moveTo>
                <a:lnTo>
                  <a:pt x="2640448" y="2046285"/>
                </a:lnTo>
                <a:lnTo>
                  <a:pt x="2640962" y="2091508"/>
                </a:lnTo>
                <a:lnTo>
                  <a:pt x="2642180" y="2136718"/>
                </a:lnTo>
                <a:lnTo>
                  <a:pt x="2644203" y="2181912"/>
                </a:lnTo>
                <a:lnTo>
                  <a:pt x="2647132" y="2227082"/>
                </a:lnTo>
                <a:lnTo>
                  <a:pt x="2651069" y="2272224"/>
                </a:lnTo>
                <a:lnTo>
                  <a:pt x="2656115" y="2317334"/>
                </a:lnTo>
                <a:lnTo>
                  <a:pt x="2662371" y="2362404"/>
                </a:lnTo>
                <a:lnTo>
                  <a:pt x="2669939" y="2407431"/>
                </a:lnTo>
                <a:lnTo>
                  <a:pt x="2678920" y="2452409"/>
                </a:lnTo>
                <a:lnTo>
                  <a:pt x="2689415" y="2497333"/>
                </a:lnTo>
                <a:lnTo>
                  <a:pt x="2701525" y="2542197"/>
                </a:lnTo>
                <a:lnTo>
                  <a:pt x="2715353" y="2586997"/>
                </a:lnTo>
                <a:lnTo>
                  <a:pt x="2730998" y="2631726"/>
                </a:lnTo>
                <a:lnTo>
                  <a:pt x="2748836" y="2676599"/>
                </a:lnTo>
                <a:lnTo>
                  <a:pt x="2768629" y="2720334"/>
                </a:lnTo>
                <a:lnTo>
                  <a:pt x="2790305" y="2762932"/>
                </a:lnTo>
                <a:lnTo>
                  <a:pt x="2813791" y="2804395"/>
                </a:lnTo>
                <a:lnTo>
                  <a:pt x="2839016" y="2844725"/>
                </a:lnTo>
                <a:lnTo>
                  <a:pt x="2865905" y="2883924"/>
                </a:lnTo>
                <a:lnTo>
                  <a:pt x="2894388" y="2921993"/>
                </a:lnTo>
                <a:lnTo>
                  <a:pt x="2924392" y="2958934"/>
                </a:lnTo>
                <a:lnTo>
                  <a:pt x="2955844" y="2994749"/>
                </a:lnTo>
                <a:lnTo>
                  <a:pt x="2988671" y="3029440"/>
                </a:lnTo>
                <a:lnTo>
                  <a:pt x="3022803" y="3063008"/>
                </a:lnTo>
                <a:lnTo>
                  <a:pt x="3058165" y="3095455"/>
                </a:lnTo>
                <a:lnTo>
                  <a:pt x="3094686" y="3126783"/>
                </a:lnTo>
                <a:lnTo>
                  <a:pt x="3132293" y="3156994"/>
                </a:lnTo>
                <a:lnTo>
                  <a:pt x="3170914" y="3186089"/>
                </a:lnTo>
                <a:lnTo>
                  <a:pt x="3210476" y="3214070"/>
                </a:lnTo>
                <a:lnTo>
                  <a:pt x="3250907" y="3240939"/>
                </a:lnTo>
                <a:lnTo>
                  <a:pt x="3292135" y="3266697"/>
                </a:lnTo>
                <a:lnTo>
                  <a:pt x="3334087" y="3291347"/>
                </a:lnTo>
                <a:lnTo>
                  <a:pt x="3376690" y="3314890"/>
                </a:lnTo>
                <a:lnTo>
                  <a:pt x="3419873" y="3337328"/>
                </a:lnTo>
                <a:lnTo>
                  <a:pt x="3463563" y="3358663"/>
                </a:lnTo>
                <a:lnTo>
                  <a:pt x="3507687" y="3378896"/>
                </a:lnTo>
                <a:lnTo>
                  <a:pt x="3552174" y="3398029"/>
                </a:lnTo>
                <a:lnTo>
                  <a:pt x="3596950" y="3416064"/>
                </a:lnTo>
                <a:lnTo>
                  <a:pt x="3641943" y="3433003"/>
                </a:lnTo>
                <a:lnTo>
                  <a:pt x="3687081" y="3448847"/>
                </a:lnTo>
                <a:lnTo>
                  <a:pt x="3732291" y="3463598"/>
                </a:lnTo>
                <a:lnTo>
                  <a:pt x="3777502" y="3477258"/>
                </a:lnTo>
                <a:lnTo>
                  <a:pt x="3822640" y="3489829"/>
                </a:lnTo>
                <a:lnTo>
                  <a:pt x="3867633" y="3501312"/>
                </a:lnTo>
                <a:lnTo>
                  <a:pt x="3913571" y="3512142"/>
                </a:lnTo>
                <a:lnTo>
                  <a:pt x="3959647" y="3522510"/>
                </a:lnTo>
                <a:lnTo>
                  <a:pt x="4005853" y="3532441"/>
                </a:lnTo>
                <a:lnTo>
                  <a:pt x="4052180" y="3541956"/>
                </a:lnTo>
                <a:lnTo>
                  <a:pt x="4098619" y="3551081"/>
                </a:lnTo>
                <a:lnTo>
                  <a:pt x="4145162" y="3559836"/>
                </a:lnTo>
                <a:lnTo>
                  <a:pt x="4191800" y="3568246"/>
                </a:lnTo>
                <a:lnTo>
                  <a:pt x="4238525" y="3576334"/>
                </a:lnTo>
                <a:lnTo>
                  <a:pt x="4285328" y="3584122"/>
                </a:lnTo>
                <a:lnTo>
                  <a:pt x="4332201" y="3591635"/>
                </a:lnTo>
                <a:lnTo>
                  <a:pt x="4379134" y="3598894"/>
                </a:lnTo>
                <a:lnTo>
                  <a:pt x="4426120" y="3605923"/>
                </a:lnTo>
                <a:lnTo>
                  <a:pt x="4473150" y="3612745"/>
                </a:lnTo>
                <a:lnTo>
                  <a:pt x="4520215" y="3619383"/>
                </a:lnTo>
                <a:lnTo>
                  <a:pt x="4567307" y="3625860"/>
                </a:lnTo>
                <a:lnTo>
                  <a:pt x="4614417" y="3632200"/>
                </a:lnTo>
                <a:lnTo>
                  <a:pt x="4661536" y="3638425"/>
                </a:lnTo>
                <a:lnTo>
                  <a:pt x="4708656" y="3644558"/>
                </a:lnTo>
                <a:lnTo>
                  <a:pt x="4755769" y="3650623"/>
                </a:lnTo>
                <a:lnTo>
                  <a:pt x="4896976" y="3668638"/>
                </a:lnTo>
                <a:lnTo>
                  <a:pt x="4943972" y="3674660"/>
                </a:lnTo>
                <a:lnTo>
                  <a:pt x="4990918" y="3680729"/>
                </a:lnTo>
                <a:lnTo>
                  <a:pt x="5037805" y="3686868"/>
                </a:lnTo>
                <a:lnTo>
                  <a:pt x="5084624" y="3693100"/>
                </a:lnTo>
                <a:lnTo>
                  <a:pt x="5131367" y="3699449"/>
                </a:lnTo>
                <a:lnTo>
                  <a:pt x="5178025" y="3705936"/>
                </a:lnTo>
                <a:lnTo>
                  <a:pt x="5224590" y="3712587"/>
                </a:lnTo>
                <a:lnTo>
                  <a:pt x="5271053" y="3719422"/>
                </a:lnTo>
                <a:lnTo>
                  <a:pt x="5317406" y="3726466"/>
                </a:lnTo>
                <a:lnTo>
                  <a:pt x="5363639" y="3733742"/>
                </a:lnTo>
                <a:lnTo>
                  <a:pt x="5409745" y="3741273"/>
                </a:lnTo>
                <a:lnTo>
                  <a:pt x="5455714" y="3749081"/>
                </a:lnTo>
                <a:lnTo>
                  <a:pt x="5501539" y="3757190"/>
                </a:lnTo>
                <a:lnTo>
                  <a:pt x="5547210" y="3765624"/>
                </a:lnTo>
                <a:lnTo>
                  <a:pt x="5592719" y="3774404"/>
                </a:lnTo>
                <a:lnTo>
                  <a:pt x="5638058" y="3783555"/>
                </a:lnTo>
                <a:lnTo>
                  <a:pt x="5683218" y="3793099"/>
                </a:lnTo>
                <a:lnTo>
                  <a:pt x="5728190" y="3803059"/>
                </a:lnTo>
                <a:lnTo>
                  <a:pt x="5772966" y="3813458"/>
                </a:lnTo>
                <a:lnTo>
                  <a:pt x="5817536" y="3824320"/>
                </a:lnTo>
                <a:lnTo>
                  <a:pt x="5861894" y="3835668"/>
                </a:lnTo>
                <a:lnTo>
                  <a:pt x="5906029" y="3847525"/>
                </a:lnTo>
                <a:lnTo>
                  <a:pt x="5949934" y="3859913"/>
                </a:lnTo>
                <a:lnTo>
                  <a:pt x="5993600" y="3872856"/>
                </a:lnTo>
                <a:lnTo>
                  <a:pt x="6037018" y="3886377"/>
                </a:lnTo>
                <a:lnTo>
                  <a:pt x="6080180" y="3900499"/>
                </a:lnTo>
                <a:lnTo>
                  <a:pt x="6123077" y="3915245"/>
                </a:lnTo>
                <a:lnTo>
                  <a:pt x="6165701" y="3930638"/>
                </a:lnTo>
                <a:lnTo>
                  <a:pt x="6208042" y="3946702"/>
                </a:lnTo>
                <a:lnTo>
                  <a:pt x="6250093" y="3963459"/>
                </a:lnTo>
                <a:lnTo>
                  <a:pt x="6291845" y="3980932"/>
                </a:lnTo>
                <a:lnTo>
                  <a:pt x="6333289" y="3999145"/>
                </a:lnTo>
                <a:lnTo>
                  <a:pt x="6374417" y="4018121"/>
                </a:lnTo>
                <a:lnTo>
                  <a:pt x="6415220" y="4037882"/>
                </a:lnTo>
                <a:lnTo>
                  <a:pt x="6455690" y="4058452"/>
                </a:lnTo>
                <a:lnTo>
                  <a:pt x="6495817" y="4079854"/>
                </a:lnTo>
                <a:lnTo>
                  <a:pt x="6535594" y="4102111"/>
                </a:lnTo>
                <a:lnTo>
                  <a:pt x="6575012" y="4125246"/>
                </a:lnTo>
                <a:lnTo>
                  <a:pt x="6614062" y="4149282"/>
                </a:lnTo>
                <a:lnTo>
                  <a:pt x="6652736" y="4174243"/>
                </a:lnTo>
                <a:lnTo>
                  <a:pt x="6691025" y="4200150"/>
                </a:lnTo>
                <a:lnTo>
                  <a:pt x="6728920" y="4227028"/>
                </a:lnTo>
                <a:lnTo>
                  <a:pt x="6766413" y="4254900"/>
                </a:lnTo>
                <a:lnTo>
                  <a:pt x="6803496" y="4283788"/>
                </a:lnTo>
                <a:lnTo>
                  <a:pt x="6840159" y="4313716"/>
                </a:lnTo>
                <a:lnTo>
                  <a:pt x="6876395" y="4344706"/>
                </a:lnTo>
                <a:lnTo>
                  <a:pt x="6912195" y="4376783"/>
                </a:lnTo>
                <a:lnTo>
                  <a:pt x="6947549" y="4409968"/>
                </a:lnTo>
                <a:lnTo>
                  <a:pt x="6982450" y="4444285"/>
                </a:lnTo>
                <a:lnTo>
                  <a:pt x="7016889" y="4479758"/>
                </a:lnTo>
                <a:lnTo>
                  <a:pt x="7050858" y="4516408"/>
                </a:lnTo>
                <a:lnTo>
                  <a:pt x="7084347" y="4554260"/>
                </a:lnTo>
                <a:lnTo>
                  <a:pt x="7117348" y="4593336"/>
                </a:lnTo>
                <a:lnTo>
                  <a:pt x="7149853" y="4633660"/>
                </a:lnTo>
                <a:lnTo>
                  <a:pt x="7181853" y="4675254"/>
                </a:lnTo>
                <a:lnTo>
                  <a:pt x="7211343" y="4715189"/>
                </a:lnTo>
                <a:lnTo>
                  <a:pt x="7240052" y="4755588"/>
                </a:lnTo>
                <a:lnTo>
                  <a:pt x="7267968" y="4796438"/>
                </a:lnTo>
                <a:lnTo>
                  <a:pt x="7295084" y="4837726"/>
                </a:lnTo>
                <a:lnTo>
                  <a:pt x="7321390" y="4879441"/>
                </a:lnTo>
                <a:lnTo>
                  <a:pt x="7346877" y="4921569"/>
                </a:lnTo>
                <a:lnTo>
                  <a:pt x="7371535" y="4964098"/>
                </a:lnTo>
                <a:lnTo>
                  <a:pt x="7395355" y="5007014"/>
                </a:lnTo>
                <a:lnTo>
                  <a:pt x="7418328" y="5050306"/>
                </a:lnTo>
                <a:lnTo>
                  <a:pt x="7440444" y="5093960"/>
                </a:lnTo>
                <a:lnTo>
                  <a:pt x="7461695" y="5137965"/>
                </a:lnTo>
                <a:lnTo>
                  <a:pt x="7482070" y="5182306"/>
                </a:lnTo>
                <a:lnTo>
                  <a:pt x="7501561" y="5226972"/>
                </a:lnTo>
                <a:lnTo>
                  <a:pt x="7520159" y="5271949"/>
                </a:lnTo>
                <a:lnTo>
                  <a:pt x="7537853" y="5317226"/>
                </a:lnTo>
                <a:lnTo>
                  <a:pt x="7554635" y="5362789"/>
                </a:lnTo>
                <a:lnTo>
                  <a:pt x="7570496" y="5408626"/>
                </a:lnTo>
                <a:lnTo>
                  <a:pt x="7585425" y="5454724"/>
                </a:lnTo>
                <a:lnTo>
                  <a:pt x="7599415" y="5501070"/>
                </a:lnTo>
                <a:lnTo>
                  <a:pt x="7612455" y="5547652"/>
                </a:lnTo>
                <a:lnTo>
                  <a:pt x="7624537" y="5594457"/>
                </a:lnTo>
                <a:lnTo>
                  <a:pt x="7635650" y="5641472"/>
                </a:lnTo>
                <a:lnTo>
                  <a:pt x="7645786" y="5688685"/>
                </a:lnTo>
                <a:lnTo>
                  <a:pt x="7654935" y="5736082"/>
                </a:lnTo>
                <a:lnTo>
                  <a:pt x="7663089" y="5783652"/>
                </a:lnTo>
                <a:lnTo>
                  <a:pt x="7670237" y="5831382"/>
                </a:lnTo>
                <a:lnTo>
                  <a:pt x="7676371" y="5879258"/>
                </a:lnTo>
                <a:lnTo>
                  <a:pt x="7681481" y="5927269"/>
                </a:lnTo>
                <a:lnTo>
                  <a:pt x="7685558" y="5975401"/>
                </a:lnTo>
                <a:lnTo>
                  <a:pt x="7688592" y="6023642"/>
                </a:lnTo>
                <a:lnTo>
                  <a:pt x="7690575" y="6071979"/>
                </a:lnTo>
                <a:lnTo>
                  <a:pt x="7691497" y="6120399"/>
                </a:lnTo>
                <a:lnTo>
                  <a:pt x="7691348" y="6168891"/>
                </a:lnTo>
                <a:lnTo>
                  <a:pt x="7690120" y="6217440"/>
                </a:lnTo>
                <a:lnTo>
                  <a:pt x="7687803" y="6266035"/>
                </a:lnTo>
                <a:lnTo>
                  <a:pt x="7684388" y="6314662"/>
                </a:lnTo>
                <a:lnTo>
                  <a:pt x="7679866" y="6363309"/>
                </a:lnTo>
                <a:lnTo>
                  <a:pt x="7674226" y="6411964"/>
                </a:lnTo>
                <a:lnTo>
                  <a:pt x="7667461" y="6460613"/>
                </a:lnTo>
                <a:lnTo>
                  <a:pt x="7659560" y="6509245"/>
                </a:lnTo>
                <a:lnTo>
                  <a:pt x="7654674" y="6535499"/>
                </a:lnTo>
                <a:lnTo>
                  <a:pt x="2640448" y="6535499"/>
                </a:lnTo>
                <a:close/>
              </a:path>
              <a:path w="7691755" h="6536055" extrusionOk="0">
                <a:moveTo>
                  <a:pt x="0" y="6535499"/>
                </a:moveTo>
                <a:lnTo>
                  <a:pt x="0" y="0"/>
                </a:lnTo>
                <a:lnTo>
                  <a:pt x="42752" y="8111"/>
                </a:lnTo>
                <a:lnTo>
                  <a:pt x="91406" y="16096"/>
                </a:lnTo>
                <a:lnTo>
                  <a:pt x="140245" y="22953"/>
                </a:lnTo>
                <a:lnTo>
                  <a:pt x="189248" y="28764"/>
                </a:lnTo>
                <a:lnTo>
                  <a:pt x="238394" y="33608"/>
                </a:lnTo>
                <a:lnTo>
                  <a:pt x="287663" y="37567"/>
                </a:lnTo>
                <a:lnTo>
                  <a:pt x="337033" y="40721"/>
                </a:lnTo>
                <a:lnTo>
                  <a:pt x="386483" y="43150"/>
                </a:lnTo>
                <a:lnTo>
                  <a:pt x="435993" y="44934"/>
                </a:lnTo>
                <a:lnTo>
                  <a:pt x="485542" y="46156"/>
                </a:lnTo>
                <a:lnTo>
                  <a:pt x="535109" y="46894"/>
                </a:lnTo>
                <a:lnTo>
                  <a:pt x="584673" y="47229"/>
                </a:lnTo>
                <a:lnTo>
                  <a:pt x="634213" y="47243"/>
                </a:lnTo>
                <a:lnTo>
                  <a:pt x="683708" y="47015"/>
                </a:lnTo>
                <a:lnTo>
                  <a:pt x="733138" y="46625"/>
                </a:lnTo>
                <a:lnTo>
                  <a:pt x="782481" y="46156"/>
                </a:lnTo>
                <a:lnTo>
                  <a:pt x="832003" y="46106"/>
                </a:lnTo>
                <a:lnTo>
                  <a:pt x="881520" y="46430"/>
                </a:lnTo>
                <a:lnTo>
                  <a:pt x="931003" y="47170"/>
                </a:lnTo>
                <a:lnTo>
                  <a:pt x="980424" y="48370"/>
                </a:lnTo>
                <a:lnTo>
                  <a:pt x="1029753" y="50072"/>
                </a:lnTo>
                <a:lnTo>
                  <a:pt x="1078964" y="52317"/>
                </a:lnTo>
                <a:lnTo>
                  <a:pt x="1128026" y="55149"/>
                </a:lnTo>
                <a:lnTo>
                  <a:pt x="1176912" y="58611"/>
                </a:lnTo>
                <a:lnTo>
                  <a:pt x="1225594" y="62744"/>
                </a:lnTo>
                <a:lnTo>
                  <a:pt x="1274042" y="67591"/>
                </a:lnTo>
                <a:lnTo>
                  <a:pt x="1322229" y="73195"/>
                </a:lnTo>
                <a:lnTo>
                  <a:pt x="1370125" y="79599"/>
                </a:lnTo>
                <a:lnTo>
                  <a:pt x="1417703" y="86844"/>
                </a:lnTo>
                <a:lnTo>
                  <a:pt x="1464934" y="94973"/>
                </a:lnTo>
                <a:lnTo>
                  <a:pt x="1511790" y="104029"/>
                </a:lnTo>
                <a:lnTo>
                  <a:pt x="1558242" y="114055"/>
                </a:lnTo>
                <a:lnTo>
                  <a:pt x="1604262" y="125092"/>
                </a:lnTo>
                <a:lnTo>
                  <a:pt x="1649821" y="137183"/>
                </a:lnTo>
                <a:lnTo>
                  <a:pt x="1694890" y="150372"/>
                </a:lnTo>
                <a:lnTo>
                  <a:pt x="1739442" y="164699"/>
                </a:lnTo>
                <a:lnTo>
                  <a:pt x="1783448" y="180209"/>
                </a:lnTo>
                <a:lnTo>
                  <a:pt x="1826879" y="196943"/>
                </a:lnTo>
                <a:lnTo>
                  <a:pt x="1869708" y="214943"/>
                </a:lnTo>
                <a:lnTo>
                  <a:pt x="1911905" y="234253"/>
                </a:lnTo>
                <a:lnTo>
                  <a:pt x="1953442" y="254915"/>
                </a:lnTo>
                <a:lnTo>
                  <a:pt x="1994290" y="276972"/>
                </a:lnTo>
                <a:lnTo>
                  <a:pt x="2034422" y="300465"/>
                </a:lnTo>
                <a:lnTo>
                  <a:pt x="2073809" y="325438"/>
                </a:lnTo>
                <a:lnTo>
                  <a:pt x="2112422" y="351933"/>
                </a:lnTo>
                <a:lnTo>
                  <a:pt x="2150232" y="379992"/>
                </a:lnTo>
                <a:lnTo>
                  <a:pt x="2187213" y="409658"/>
                </a:lnTo>
                <a:lnTo>
                  <a:pt x="2223334" y="440974"/>
                </a:lnTo>
                <a:lnTo>
                  <a:pt x="2258567" y="473981"/>
                </a:lnTo>
                <a:lnTo>
                  <a:pt x="2292885" y="508724"/>
                </a:lnTo>
                <a:lnTo>
                  <a:pt x="2326258" y="545243"/>
                </a:lnTo>
                <a:lnTo>
                  <a:pt x="2358659" y="583581"/>
                </a:lnTo>
                <a:lnTo>
                  <a:pt x="2390058" y="623782"/>
                </a:lnTo>
                <a:lnTo>
                  <a:pt x="2420428" y="665888"/>
                </a:lnTo>
                <a:lnTo>
                  <a:pt x="2449739" y="709940"/>
                </a:lnTo>
                <a:lnTo>
                  <a:pt x="2476252" y="753089"/>
                </a:lnTo>
                <a:lnTo>
                  <a:pt x="2500429" y="796384"/>
                </a:lnTo>
                <a:lnTo>
                  <a:pt x="2522372" y="839818"/>
                </a:lnTo>
                <a:lnTo>
                  <a:pt x="2542182" y="883387"/>
                </a:lnTo>
                <a:lnTo>
                  <a:pt x="2559961" y="927086"/>
                </a:lnTo>
                <a:lnTo>
                  <a:pt x="2575808" y="970909"/>
                </a:lnTo>
                <a:lnTo>
                  <a:pt x="2589827" y="1014851"/>
                </a:lnTo>
                <a:lnTo>
                  <a:pt x="2602118" y="1058907"/>
                </a:lnTo>
                <a:lnTo>
                  <a:pt x="2612783" y="1103071"/>
                </a:lnTo>
                <a:lnTo>
                  <a:pt x="2621922" y="1147338"/>
                </a:lnTo>
                <a:lnTo>
                  <a:pt x="2629638" y="1191704"/>
                </a:lnTo>
                <a:lnTo>
                  <a:pt x="2636031" y="1236162"/>
                </a:lnTo>
                <a:lnTo>
                  <a:pt x="2641202" y="1280708"/>
                </a:lnTo>
                <a:lnTo>
                  <a:pt x="2645254" y="1325336"/>
                </a:lnTo>
                <a:lnTo>
                  <a:pt x="2648287" y="1370041"/>
                </a:lnTo>
                <a:lnTo>
                  <a:pt x="2650403" y="1414817"/>
                </a:lnTo>
                <a:lnTo>
                  <a:pt x="2651703" y="1459661"/>
                </a:lnTo>
                <a:lnTo>
                  <a:pt x="2652289" y="1504565"/>
                </a:lnTo>
                <a:lnTo>
                  <a:pt x="2652261" y="1549525"/>
                </a:lnTo>
                <a:lnTo>
                  <a:pt x="2650770" y="1639593"/>
                </a:lnTo>
                <a:lnTo>
                  <a:pt x="2642114" y="1910595"/>
                </a:lnTo>
                <a:lnTo>
                  <a:pt x="2640536" y="2001055"/>
                </a:lnTo>
                <a:lnTo>
                  <a:pt x="2640448" y="6535499"/>
                </a:lnTo>
                <a:lnTo>
                  <a:pt x="0" y="65354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319" name="Google Shape;319;p9"/>
          <p:cNvGrpSpPr/>
          <p:nvPr/>
        </p:nvGrpSpPr>
        <p:grpSpPr>
          <a:xfrm>
            <a:off x="10058399" y="0"/>
            <a:ext cx="8229600" cy="10287000"/>
            <a:chOff x="10058399" y="0"/>
            <a:chExt cx="8229600" cy="10287000"/>
          </a:xfrm>
        </p:grpSpPr>
        <p:sp>
          <p:nvSpPr>
            <p:cNvPr id="320" name="Google Shape;320;p9"/>
            <p:cNvSpPr/>
            <p:nvPr/>
          </p:nvSpPr>
          <p:spPr>
            <a:xfrm>
              <a:off x="10058399" y="0"/>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21" name="Google Shape;321;p9"/>
            <p:cNvSpPr/>
            <p:nvPr/>
          </p:nvSpPr>
          <p:spPr>
            <a:xfrm>
              <a:off x="10577652" y="4339884"/>
              <a:ext cx="6496685" cy="0"/>
            </a:xfrm>
            <a:custGeom>
              <a:avLst/>
              <a:gdLst/>
              <a:ahLst/>
              <a:cxnLst/>
              <a:rect l="l" t="t" r="r" b="b"/>
              <a:pathLst>
                <a:path w="6496684" h="120000" extrusionOk="0">
                  <a:moveTo>
                    <a:pt x="0" y="0"/>
                  </a:moveTo>
                  <a:lnTo>
                    <a:pt x="6496110" y="0"/>
                  </a:lnTo>
                </a:path>
              </a:pathLst>
            </a:custGeom>
            <a:noFill/>
            <a:ln w="47600" cap="flat" cmpd="sng">
              <a:solidFill>
                <a:srgbClr val="CCF1A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pic>
        <p:nvPicPr>
          <p:cNvPr id="322" name="Google Shape;322;p9"/>
          <p:cNvPicPr preferRelativeResize="0"/>
          <p:nvPr/>
        </p:nvPicPr>
        <p:blipFill rotWithShape="1">
          <a:blip r:embed="rId3">
            <a:alphaModFix/>
          </a:blip>
          <a:srcRect/>
          <a:stretch/>
        </p:blipFill>
        <p:spPr>
          <a:xfrm>
            <a:off x="2147110" y="2716784"/>
            <a:ext cx="5671255" cy="6531102"/>
          </a:xfrm>
          <a:prstGeom prst="rect">
            <a:avLst/>
          </a:prstGeom>
          <a:noFill/>
          <a:ln>
            <a:noFill/>
          </a:ln>
        </p:spPr>
      </p:pic>
      <p:sp>
        <p:nvSpPr>
          <p:cNvPr id="323" name="Google Shape;323;p9"/>
          <p:cNvSpPr txBox="1"/>
          <p:nvPr/>
        </p:nvSpPr>
        <p:spPr>
          <a:xfrm>
            <a:off x="1016000" y="920750"/>
            <a:ext cx="4022090" cy="93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0" b="1">
                <a:solidFill>
                  <a:srgbClr val="3A6266"/>
                </a:solidFill>
                <a:latin typeface="Tahoma"/>
                <a:ea typeface="Tahoma"/>
                <a:cs typeface="Tahoma"/>
                <a:sym typeface="Tahoma"/>
              </a:rPr>
              <a:t>SMOKING</a:t>
            </a:r>
            <a:endParaRPr sz="6000">
              <a:latin typeface="Tahoma"/>
              <a:ea typeface="Tahoma"/>
              <a:cs typeface="Tahoma"/>
              <a:sym typeface="Tahoma"/>
            </a:endParaRPr>
          </a:p>
        </p:txBody>
      </p:sp>
      <p:sp>
        <p:nvSpPr>
          <p:cNvPr id="324" name="Google Shape;324;p9"/>
          <p:cNvSpPr txBox="1">
            <a:spLocks noGrp="1"/>
          </p:cNvSpPr>
          <p:nvPr>
            <p:ph type="title"/>
          </p:nvPr>
        </p:nvSpPr>
        <p:spPr>
          <a:xfrm>
            <a:off x="10896244" y="895346"/>
            <a:ext cx="5855335" cy="2844800"/>
          </a:xfrm>
          <a:prstGeom prst="rect">
            <a:avLst/>
          </a:prstGeom>
          <a:noFill/>
          <a:ln>
            <a:noFill/>
          </a:ln>
        </p:spPr>
        <p:txBody>
          <a:bodyPr spcFirstLastPara="1" wrap="square" lIns="0" tIns="12700" rIns="0" bIns="0" anchor="t" anchorCtr="0">
            <a:spAutoFit/>
          </a:bodyPr>
          <a:lstStyle/>
          <a:p>
            <a:pPr marL="12700" marR="5080" lvl="0" indent="0" algn="ctr" rtl="0">
              <a:lnSpc>
                <a:spcPct val="115599"/>
              </a:lnSpc>
              <a:spcBef>
                <a:spcPts val="0"/>
              </a:spcBef>
              <a:spcAft>
                <a:spcPts val="0"/>
              </a:spcAft>
              <a:buNone/>
            </a:pPr>
            <a:r>
              <a:rPr lang="en-US" sz="4000">
                <a:solidFill>
                  <a:srgbClr val="F1F1F1"/>
                </a:solidFill>
              </a:rPr>
              <a:t>Make sure that everyone  gets help, support, and  access to mental health  professionals.</a:t>
            </a:r>
            <a:endParaRPr sz="4000"/>
          </a:p>
        </p:txBody>
      </p:sp>
      <p:pic>
        <p:nvPicPr>
          <p:cNvPr id="325" name="Google Shape;325;p9"/>
          <p:cNvPicPr preferRelativeResize="0"/>
          <p:nvPr/>
        </p:nvPicPr>
        <p:blipFill rotWithShape="1">
          <a:blip r:embed="rId4">
            <a:alphaModFix/>
          </a:blip>
          <a:srcRect/>
          <a:stretch/>
        </p:blipFill>
        <p:spPr>
          <a:xfrm>
            <a:off x="11006277" y="5103494"/>
            <a:ext cx="142874" cy="142874"/>
          </a:xfrm>
          <a:prstGeom prst="rect">
            <a:avLst/>
          </a:prstGeom>
          <a:noFill/>
          <a:ln>
            <a:noFill/>
          </a:ln>
        </p:spPr>
      </p:pic>
      <p:pic>
        <p:nvPicPr>
          <p:cNvPr id="326" name="Google Shape;326;p9"/>
          <p:cNvPicPr preferRelativeResize="0"/>
          <p:nvPr/>
        </p:nvPicPr>
        <p:blipFill rotWithShape="1">
          <a:blip r:embed="rId4">
            <a:alphaModFix/>
          </a:blip>
          <a:srcRect/>
          <a:stretch/>
        </p:blipFill>
        <p:spPr>
          <a:xfrm>
            <a:off x="11006277" y="7018019"/>
            <a:ext cx="142874" cy="142874"/>
          </a:xfrm>
          <a:prstGeom prst="rect">
            <a:avLst/>
          </a:prstGeom>
          <a:noFill/>
          <a:ln>
            <a:noFill/>
          </a:ln>
        </p:spPr>
      </p:pic>
      <p:pic>
        <p:nvPicPr>
          <p:cNvPr id="327" name="Google Shape;327;p9"/>
          <p:cNvPicPr preferRelativeResize="0"/>
          <p:nvPr/>
        </p:nvPicPr>
        <p:blipFill rotWithShape="1">
          <a:blip r:embed="rId5">
            <a:alphaModFix/>
          </a:blip>
          <a:srcRect/>
          <a:stretch/>
        </p:blipFill>
        <p:spPr>
          <a:xfrm>
            <a:off x="11006277" y="8294369"/>
            <a:ext cx="142874" cy="142874"/>
          </a:xfrm>
          <a:prstGeom prst="rect">
            <a:avLst/>
          </a:prstGeom>
          <a:noFill/>
          <a:ln>
            <a:noFill/>
          </a:ln>
        </p:spPr>
      </p:pic>
      <p:sp>
        <p:nvSpPr>
          <p:cNvPr id="328" name="Google Shape;328;p9"/>
          <p:cNvSpPr txBox="1"/>
          <p:nvPr/>
        </p:nvSpPr>
        <p:spPr>
          <a:xfrm>
            <a:off x="11489776" y="4753600"/>
            <a:ext cx="6316200" cy="5078100"/>
          </a:xfrm>
          <a:prstGeom prst="rect">
            <a:avLst/>
          </a:prstGeom>
          <a:noFill/>
          <a:ln>
            <a:noFill/>
          </a:ln>
        </p:spPr>
        <p:txBody>
          <a:bodyPr spcFirstLastPara="1" wrap="square" lIns="0" tIns="12700" rIns="0" bIns="0" anchor="t" anchorCtr="0">
            <a:spAutoFit/>
          </a:bodyPr>
          <a:lstStyle/>
          <a:p>
            <a:pPr marL="162560" marR="154940" lvl="0" indent="-635"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Each cigarette you smoke  causes a temporary rise in  blood pressure.</a:t>
            </a:r>
            <a:endParaRPr sz="3600">
              <a:latin typeface="Trebuchet MS"/>
              <a:ea typeface="Trebuchet MS"/>
              <a:cs typeface="Trebuchet MS"/>
              <a:sym typeface="Trebuchet MS"/>
            </a:endParaRPr>
          </a:p>
          <a:p>
            <a:pPr marL="12700" marR="508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Smoking causes damage to  the walls.</a:t>
            </a:r>
            <a:endParaRPr sz="3600">
              <a:latin typeface="Trebuchet MS"/>
              <a:ea typeface="Trebuchet MS"/>
              <a:cs typeface="Trebuchet MS"/>
              <a:sym typeface="Trebuchet MS"/>
            </a:endParaRPr>
          </a:p>
          <a:p>
            <a:pPr marL="22860" marR="1524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Smoking can cause blood  clots leading to strokes and  heart attacks.</a:t>
            </a:r>
            <a:endParaRPr sz="36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32"/>
        <p:cNvGrpSpPr/>
        <p:nvPr/>
      </p:nvGrpSpPr>
      <p:grpSpPr>
        <a:xfrm>
          <a:off x="0" y="0"/>
          <a:ext cx="0" cy="0"/>
          <a:chOff x="0" y="0"/>
          <a:chExt cx="0" cy="0"/>
        </a:xfrm>
      </p:grpSpPr>
      <p:sp>
        <p:nvSpPr>
          <p:cNvPr id="333" name="Google Shape;333;p10"/>
          <p:cNvSpPr/>
          <p:nvPr/>
        </p:nvSpPr>
        <p:spPr>
          <a:xfrm>
            <a:off x="0" y="3"/>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334" name="Google Shape;334;p10"/>
          <p:cNvGrpSpPr/>
          <p:nvPr/>
        </p:nvGrpSpPr>
        <p:grpSpPr>
          <a:xfrm>
            <a:off x="10058399" y="3"/>
            <a:ext cx="8229600" cy="10287000"/>
            <a:chOff x="10058399" y="3"/>
            <a:chExt cx="8229600" cy="10287000"/>
          </a:xfrm>
        </p:grpSpPr>
        <p:sp>
          <p:nvSpPr>
            <p:cNvPr id="335" name="Google Shape;335;p10"/>
            <p:cNvSpPr/>
            <p:nvPr/>
          </p:nvSpPr>
          <p:spPr>
            <a:xfrm>
              <a:off x="10058399" y="3"/>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36" name="Google Shape;336;p10"/>
            <p:cNvSpPr/>
            <p:nvPr/>
          </p:nvSpPr>
          <p:spPr>
            <a:xfrm>
              <a:off x="10577652" y="3770316"/>
              <a:ext cx="6496685" cy="0"/>
            </a:xfrm>
            <a:custGeom>
              <a:avLst/>
              <a:gdLst/>
              <a:ahLst/>
              <a:cxnLst/>
              <a:rect l="l" t="t" r="r" b="b"/>
              <a:pathLst>
                <a:path w="6496684" h="120000" extrusionOk="0">
                  <a:moveTo>
                    <a:pt x="0" y="0"/>
                  </a:moveTo>
                  <a:lnTo>
                    <a:pt x="6496110" y="0"/>
                  </a:lnTo>
                </a:path>
              </a:pathLst>
            </a:custGeom>
            <a:noFill/>
            <a:ln w="47600" cap="flat" cmpd="sng">
              <a:solidFill>
                <a:srgbClr val="ABD3D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337" name="Google Shape;337;p10"/>
          <p:cNvGrpSpPr/>
          <p:nvPr/>
        </p:nvGrpSpPr>
        <p:grpSpPr>
          <a:xfrm>
            <a:off x="0" y="3553435"/>
            <a:ext cx="7691755" cy="6734122"/>
            <a:chOff x="0" y="3553435"/>
            <a:chExt cx="7691755" cy="6734122"/>
          </a:xfrm>
        </p:grpSpPr>
        <p:sp>
          <p:nvSpPr>
            <p:cNvPr id="338" name="Google Shape;338;p10"/>
            <p:cNvSpPr/>
            <p:nvPr/>
          </p:nvSpPr>
          <p:spPr>
            <a:xfrm>
              <a:off x="0" y="3751502"/>
              <a:ext cx="7691755" cy="6536055"/>
            </a:xfrm>
            <a:custGeom>
              <a:avLst/>
              <a:gdLst/>
              <a:ahLst/>
              <a:cxnLst/>
              <a:rect l="l" t="t" r="r" b="b"/>
              <a:pathLst>
                <a:path w="7691755" h="6536055" extrusionOk="0">
                  <a:moveTo>
                    <a:pt x="2640448" y="6535496"/>
                  </a:moveTo>
                  <a:lnTo>
                    <a:pt x="2640448" y="2046285"/>
                  </a:lnTo>
                  <a:lnTo>
                    <a:pt x="2640962" y="2091508"/>
                  </a:lnTo>
                  <a:lnTo>
                    <a:pt x="2642180" y="2136718"/>
                  </a:lnTo>
                  <a:lnTo>
                    <a:pt x="2644203" y="2181912"/>
                  </a:lnTo>
                  <a:lnTo>
                    <a:pt x="2647132" y="2227082"/>
                  </a:lnTo>
                  <a:lnTo>
                    <a:pt x="2651069" y="2272224"/>
                  </a:lnTo>
                  <a:lnTo>
                    <a:pt x="2656115" y="2317334"/>
                  </a:lnTo>
                  <a:lnTo>
                    <a:pt x="2662371" y="2362404"/>
                  </a:lnTo>
                  <a:lnTo>
                    <a:pt x="2669939" y="2407431"/>
                  </a:lnTo>
                  <a:lnTo>
                    <a:pt x="2678920" y="2452409"/>
                  </a:lnTo>
                  <a:lnTo>
                    <a:pt x="2689415" y="2497333"/>
                  </a:lnTo>
                  <a:lnTo>
                    <a:pt x="2701525" y="2542197"/>
                  </a:lnTo>
                  <a:lnTo>
                    <a:pt x="2715353" y="2586997"/>
                  </a:lnTo>
                  <a:lnTo>
                    <a:pt x="2730998" y="2631726"/>
                  </a:lnTo>
                  <a:lnTo>
                    <a:pt x="2748836" y="2676599"/>
                  </a:lnTo>
                  <a:lnTo>
                    <a:pt x="2768629" y="2720334"/>
                  </a:lnTo>
                  <a:lnTo>
                    <a:pt x="2790305" y="2762932"/>
                  </a:lnTo>
                  <a:lnTo>
                    <a:pt x="2813791" y="2804395"/>
                  </a:lnTo>
                  <a:lnTo>
                    <a:pt x="2839016" y="2844725"/>
                  </a:lnTo>
                  <a:lnTo>
                    <a:pt x="2865905" y="2883924"/>
                  </a:lnTo>
                  <a:lnTo>
                    <a:pt x="2894388" y="2921993"/>
                  </a:lnTo>
                  <a:lnTo>
                    <a:pt x="2924392" y="2958934"/>
                  </a:lnTo>
                  <a:lnTo>
                    <a:pt x="2955844" y="2994749"/>
                  </a:lnTo>
                  <a:lnTo>
                    <a:pt x="2988671" y="3029440"/>
                  </a:lnTo>
                  <a:lnTo>
                    <a:pt x="3022803" y="3063008"/>
                  </a:lnTo>
                  <a:lnTo>
                    <a:pt x="3058165" y="3095455"/>
                  </a:lnTo>
                  <a:lnTo>
                    <a:pt x="3094686" y="3126783"/>
                  </a:lnTo>
                  <a:lnTo>
                    <a:pt x="3132293" y="3156994"/>
                  </a:lnTo>
                  <a:lnTo>
                    <a:pt x="3170914" y="3186089"/>
                  </a:lnTo>
                  <a:lnTo>
                    <a:pt x="3210476" y="3214070"/>
                  </a:lnTo>
                  <a:lnTo>
                    <a:pt x="3250907" y="3240939"/>
                  </a:lnTo>
                  <a:lnTo>
                    <a:pt x="3292135" y="3266697"/>
                  </a:lnTo>
                  <a:lnTo>
                    <a:pt x="3334087" y="3291347"/>
                  </a:lnTo>
                  <a:lnTo>
                    <a:pt x="3376690" y="3314890"/>
                  </a:lnTo>
                  <a:lnTo>
                    <a:pt x="3419873" y="3337328"/>
                  </a:lnTo>
                  <a:lnTo>
                    <a:pt x="3463563" y="3358663"/>
                  </a:lnTo>
                  <a:lnTo>
                    <a:pt x="3507687" y="3378896"/>
                  </a:lnTo>
                  <a:lnTo>
                    <a:pt x="3552174" y="3398029"/>
                  </a:lnTo>
                  <a:lnTo>
                    <a:pt x="3596950" y="3416064"/>
                  </a:lnTo>
                  <a:lnTo>
                    <a:pt x="3641943" y="3433003"/>
                  </a:lnTo>
                  <a:lnTo>
                    <a:pt x="3687081" y="3448847"/>
                  </a:lnTo>
                  <a:lnTo>
                    <a:pt x="3732291" y="3463598"/>
                  </a:lnTo>
                  <a:lnTo>
                    <a:pt x="3777502" y="3477258"/>
                  </a:lnTo>
                  <a:lnTo>
                    <a:pt x="3822640" y="3489829"/>
                  </a:lnTo>
                  <a:lnTo>
                    <a:pt x="3867633" y="3501312"/>
                  </a:lnTo>
                  <a:lnTo>
                    <a:pt x="3913571" y="3512142"/>
                  </a:lnTo>
                  <a:lnTo>
                    <a:pt x="3959647" y="3522510"/>
                  </a:lnTo>
                  <a:lnTo>
                    <a:pt x="4005853" y="3532441"/>
                  </a:lnTo>
                  <a:lnTo>
                    <a:pt x="4052180" y="3541956"/>
                  </a:lnTo>
                  <a:lnTo>
                    <a:pt x="4098619" y="3551081"/>
                  </a:lnTo>
                  <a:lnTo>
                    <a:pt x="4145162" y="3559836"/>
                  </a:lnTo>
                  <a:lnTo>
                    <a:pt x="4191800" y="3568246"/>
                  </a:lnTo>
                  <a:lnTo>
                    <a:pt x="4238525" y="3576334"/>
                  </a:lnTo>
                  <a:lnTo>
                    <a:pt x="4285328" y="3584122"/>
                  </a:lnTo>
                  <a:lnTo>
                    <a:pt x="4332201" y="3591635"/>
                  </a:lnTo>
                  <a:lnTo>
                    <a:pt x="4379134" y="3598894"/>
                  </a:lnTo>
                  <a:lnTo>
                    <a:pt x="4426120" y="3605923"/>
                  </a:lnTo>
                  <a:lnTo>
                    <a:pt x="4473150" y="3612745"/>
                  </a:lnTo>
                  <a:lnTo>
                    <a:pt x="4520215" y="3619383"/>
                  </a:lnTo>
                  <a:lnTo>
                    <a:pt x="4567307" y="3625860"/>
                  </a:lnTo>
                  <a:lnTo>
                    <a:pt x="4614417" y="3632200"/>
                  </a:lnTo>
                  <a:lnTo>
                    <a:pt x="4661536" y="3638425"/>
                  </a:lnTo>
                  <a:lnTo>
                    <a:pt x="4708656" y="3644558"/>
                  </a:lnTo>
                  <a:lnTo>
                    <a:pt x="4755769" y="3650623"/>
                  </a:lnTo>
                  <a:lnTo>
                    <a:pt x="4896976" y="3668638"/>
                  </a:lnTo>
                  <a:lnTo>
                    <a:pt x="4943972" y="3674660"/>
                  </a:lnTo>
                  <a:lnTo>
                    <a:pt x="4990918" y="3680729"/>
                  </a:lnTo>
                  <a:lnTo>
                    <a:pt x="5037805" y="3686868"/>
                  </a:lnTo>
                  <a:lnTo>
                    <a:pt x="5084624" y="3693100"/>
                  </a:lnTo>
                  <a:lnTo>
                    <a:pt x="5131367" y="3699449"/>
                  </a:lnTo>
                  <a:lnTo>
                    <a:pt x="5178025" y="3705936"/>
                  </a:lnTo>
                  <a:lnTo>
                    <a:pt x="5224590" y="3712587"/>
                  </a:lnTo>
                  <a:lnTo>
                    <a:pt x="5271053" y="3719422"/>
                  </a:lnTo>
                  <a:lnTo>
                    <a:pt x="5317406" y="3726466"/>
                  </a:lnTo>
                  <a:lnTo>
                    <a:pt x="5363639" y="3733742"/>
                  </a:lnTo>
                  <a:lnTo>
                    <a:pt x="5409745" y="3741273"/>
                  </a:lnTo>
                  <a:lnTo>
                    <a:pt x="5455714" y="3749081"/>
                  </a:lnTo>
                  <a:lnTo>
                    <a:pt x="5501539" y="3757190"/>
                  </a:lnTo>
                  <a:lnTo>
                    <a:pt x="5547210" y="3765624"/>
                  </a:lnTo>
                  <a:lnTo>
                    <a:pt x="5592719" y="3774404"/>
                  </a:lnTo>
                  <a:lnTo>
                    <a:pt x="5638058" y="3783555"/>
                  </a:lnTo>
                  <a:lnTo>
                    <a:pt x="5683218" y="3793099"/>
                  </a:lnTo>
                  <a:lnTo>
                    <a:pt x="5728190" y="3803059"/>
                  </a:lnTo>
                  <a:lnTo>
                    <a:pt x="5772966" y="3813458"/>
                  </a:lnTo>
                  <a:lnTo>
                    <a:pt x="5817536" y="3824320"/>
                  </a:lnTo>
                  <a:lnTo>
                    <a:pt x="5861894" y="3835668"/>
                  </a:lnTo>
                  <a:lnTo>
                    <a:pt x="5906029" y="3847525"/>
                  </a:lnTo>
                  <a:lnTo>
                    <a:pt x="5949934" y="3859913"/>
                  </a:lnTo>
                  <a:lnTo>
                    <a:pt x="5993600" y="3872856"/>
                  </a:lnTo>
                  <a:lnTo>
                    <a:pt x="6037018" y="3886377"/>
                  </a:lnTo>
                  <a:lnTo>
                    <a:pt x="6080180" y="3900499"/>
                  </a:lnTo>
                  <a:lnTo>
                    <a:pt x="6123077" y="3915245"/>
                  </a:lnTo>
                  <a:lnTo>
                    <a:pt x="6165701" y="3930638"/>
                  </a:lnTo>
                  <a:lnTo>
                    <a:pt x="6208042" y="3946702"/>
                  </a:lnTo>
                  <a:lnTo>
                    <a:pt x="6250093" y="3963459"/>
                  </a:lnTo>
                  <a:lnTo>
                    <a:pt x="6291845" y="3980932"/>
                  </a:lnTo>
                  <a:lnTo>
                    <a:pt x="6333289" y="3999145"/>
                  </a:lnTo>
                  <a:lnTo>
                    <a:pt x="6374417" y="4018121"/>
                  </a:lnTo>
                  <a:lnTo>
                    <a:pt x="6415220" y="4037882"/>
                  </a:lnTo>
                  <a:lnTo>
                    <a:pt x="6455690" y="4058452"/>
                  </a:lnTo>
                  <a:lnTo>
                    <a:pt x="6495817" y="4079854"/>
                  </a:lnTo>
                  <a:lnTo>
                    <a:pt x="6535594" y="4102111"/>
                  </a:lnTo>
                  <a:lnTo>
                    <a:pt x="6575012" y="4125246"/>
                  </a:lnTo>
                  <a:lnTo>
                    <a:pt x="6614062" y="4149282"/>
                  </a:lnTo>
                  <a:lnTo>
                    <a:pt x="6652736" y="4174243"/>
                  </a:lnTo>
                  <a:lnTo>
                    <a:pt x="6691025" y="4200150"/>
                  </a:lnTo>
                  <a:lnTo>
                    <a:pt x="6728920" y="4227028"/>
                  </a:lnTo>
                  <a:lnTo>
                    <a:pt x="6766413" y="4254900"/>
                  </a:lnTo>
                  <a:lnTo>
                    <a:pt x="6803496" y="4283788"/>
                  </a:lnTo>
                  <a:lnTo>
                    <a:pt x="6840159" y="4313716"/>
                  </a:lnTo>
                  <a:lnTo>
                    <a:pt x="6876395" y="4344706"/>
                  </a:lnTo>
                  <a:lnTo>
                    <a:pt x="6912195" y="4376783"/>
                  </a:lnTo>
                  <a:lnTo>
                    <a:pt x="6947549" y="4409968"/>
                  </a:lnTo>
                  <a:lnTo>
                    <a:pt x="6982450" y="4444285"/>
                  </a:lnTo>
                  <a:lnTo>
                    <a:pt x="7016889" y="4479758"/>
                  </a:lnTo>
                  <a:lnTo>
                    <a:pt x="7050858" y="4516408"/>
                  </a:lnTo>
                  <a:lnTo>
                    <a:pt x="7084347" y="4554260"/>
                  </a:lnTo>
                  <a:lnTo>
                    <a:pt x="7117348" y="4593336"/>
                  </a:lnTo>
                  <a:lnTo>
                    <a:pt x="7149853" y="4633660"/>
                  </a:lnTo>
                  <a:lnTo>
                    <a:pt x="7181853" y="4675254"/>
                  </a:lnTo>
                  <a:lnTo>
                    <a:pt x="7211343" y="4715189"/>
                  </a:lnTo>
                  <a:lnTo>
                    <a:pt x="7240052" y="4755588"/>
                  </a:lnTo>
                  <a:lnTo>
                    <a:pt x="7267968" y="4796438"/>
                  </a:lnTo>
                  <a:lnTo>
                    <a:pt x="7295084" y="4837726"/>
                  </a:lnTo>
                  <a:lnTo>
                    <a:pt x="7321390" y="4879441"/>
                  </a:lnTo>
                  <a:lnTo>
                    <a:pt x="7346877" y="4921569"/>
                  </a:lnTo>
                  <a:lnTo>
                    <a:pt x="7371535" y="4964098"/>
                  </a:lnTo>
                  <a:lnTo>
                    <a:pt x="7395355" y="5007014"/>
                  </a:lnTo>
                  <a:lnTo>
                    <a:pt x="7418328" y="5050306"/>
                  </a:lnTo>
                  <a:lnTo>
                    <a:pt x="7440444" y="5093960"/>
                  </a:lnTo>
                  <a:lnTo>
                    <a:pt x="7461695" y="5137965"/>
                  </a:lnTo>
                  <a:lnTo>
                    <a:pt x="7482070" y="5182306"/>
                  </a:lnTo>
                  <a:lnTo>
                    <a:pt x="7501561" y="5226972"/>
                  </a:lnTo>
                  <a:lnTo>
                    <a:pt x="7520159" y="5271949"/>
                  </a:lnTo>
                  <a:lnTo>
                    <a:pt x="7537853" y="5317226"/>
                  </a:lnTo>
                  <a:lnTo>
                    <a:pt x="7554635" y="5362789"/>
                  </a:lnTo>
                  <a:lnTo>
                    <a:pt x="7570496" y="5408626"/>
                  </a:lnTo>
                  <a:lnTo>
                    <a:pt x="7585425" y="5454724"/>
                  </a:lnTo>
                  <a:lnTo>
                    <a:pt x="7599415" y="5501070"/>
                  </a:lnTo>
                  <a:lnTo>
                    <a:pt x="7612455" y="5547652"/>
                  </a:lnTo>
                  <a:lnTo>
                    <a:pt x="7624537" y="5594457"/>
                  </a:lnTo>
                  <a:lnTo>
                    <a:pt x="7635650" y="5641472"/>
                  </a:lnTo>
                  <a:lnTo>
                    <a:pt x="7645786" y="5688685"/>
                  </a:lnTo>
                  <a:lnTo>
                    <a:pt x="7654935" y="5736082"/>
                  </a:lnTo>
                  <a:lnTo>
                    <a:pt x="7663089" y="5783652"/>
                  </a:lnTo>
                  <a:lnTo>
                    <a:pt x="7670237" y="5831382"/>
                  </a:lnTo>
                  <a:lnTo>
                    <a:pt x="7676371" y="5879258"/>
                  </a:lnTo>
                  <a:lnTo>
                    <a:pt x="7681481" y="5927269"/>
                  </a:lnTo>
                  <a:lnTo>
                    <a:pt x="7685558" y="5975401"/>
                  </a:lnTo>
                  <a:lnTo>
                    <a:pt x="7688592" y="6023642"/>
                  </a:lnTo>
                  <a:lnTo>
                    <a:pt x="7690575" y="6071979"/>
                  </a:lnTo>
                  <a:lnTo>
                    <a:pt x="7691497" y="6120399"/>
                  </a:lnTo>
                  <a:lnTo>
                    <a:pt x="7691348" y="6168891"/>
                  </a:lnTo>
                  <a:lnTo>
                    <a:pt x="7690120" y="6217440"/>
                  </a:lnTo>
                  <a:lnTo>
                    <a:pt x="7687803" y="6266035"/>
                  </a:lnTo>
                  <a:lnTo>
                    <a:pt x="7684388" y="6314662"/>
                  </a:lnTo>
                  <a:lnTo>
                    <a:pt x="7679866" y="6363309"/>
                  </a:lnTo>
                  <a:lnTo>
                    <a:pt x="7674226" y="6411964"/>
                  </a:lnTo>
                  <a:lnTo>
                    <a:pt x="7667461" y="6460613"/>
                  </a:lnTo>
                  <a:lnTo>
                    <a:pt x="7659560" y="6509245"/>
                  </a:lnTo>
                  <a:lnTo>
                    <a:pt x="7654675" y="6535496"/>
                  </a:lnTo>
                  <a:lnTo>
                    <a:pt x="2640448" y="6535496"/>
                  </a:lnTo>
                  <a:close/>
                </a:path>
                <a:path w="7691755" h="6536055" extrusionOk="0">
                  <a:moveTo>
                    <a:pt x="0" y="6535496"/>
                  </a:moveTo>
                  <a:lnTo>
                    <a:pt x="0" y="0"/>
                  </a:lnTo>
                  <a:lnTo>
                    <a:pt x="42752" y="8111"/>
                  </a:lnTo>
                  <a:lnTo>
                    <a:pt x="91406" y="16096"/>
                  </a:lnTo>
                  <a:lnTo>
                    <a:pt x="140245" y="22953"/>
                  </a:lnTo>
                  <a:lnTo>
                    <a:pt x="189248" y="28764"/>
                  </a:lnTo>
                  <a:lnTo>
                    <a:pt x="238394" y="33608"/>
                  </a:lnTo>
                  <a:lnTo>
                    <a:pt x="287663" y="37567"/>
                  </a:lnTo>
                  <a:lnTo>
                    <a:pt x="337033" y="40721"/>
                  </a:lnTo>
                  <a:lnTo>
                    <a:pt x="386483" y="43150"/>
                  </a:lnTo>
                  <a:lnTo>
                    <a:pt x="435993" y="44934"/>
                  </a:lnTo>
                  <a:lnTo>
                    <a:pt x="485542" y="46156"/>
                  </a:lnTo>
                  <a:lnTo>
                    <a:pt x="535109" y="46894"/>
                  </a:lnTo>
                  <a:lnTo>
                    <a:pt x="584673" y="47229"/>
                  </a:lnTo>
                  <a:lnTo>
                    <a:pt x="634213" y="47243"/>
                  </a:lnTo>
                  <a:lnTo>
                    <a:pt x="683708" y="47015"/>
                  </a:lnTo>
                  <a:lnTo>
                    <a:pt x="733138" y="46625"/>
                  </a:lnTo>
                  <a:lnTo>
                    <a:pt x="782481" y="46156"/>
                  </a:lnTo>
                  <a:lnTo>
                    <a:pt x="832003" y="46106"/>
                  </a:lnTo>
                  <a:lnTo>
                    <a:pt x="881520" y="46430"/>
                  </a:lnTo>
                  <a:lnTo>
                    <a:pt x="931003" y="47170"/>
                  </a:lnTo>
                  <a:lnTo>
                    <a:pt x="980424" y="48370"/>
                  </a:lnTo>
                  <a:lnTo>
                    <a:pt x="1029753" y="50072"/>
                  </a:lnTo>
                  <a:lnTo>
                    <a:pt x="1078964" y="52317"/>
                  </a:lnTo>
                  <a:lnTo>
                    <a:pt x="1128026" y="55149"/>
                  </a:lnTo>
                  <a:lnTo>
                    <a:pt x="1176912" y="58611"/>
                  </a:lnTo>
                  <a:lnTo>
                    <a:pt x="1225594" y="62744"/>
                  </a:lnTo>
                  <a:lnTo>
                    <a:pt x="1274042" y="67591"/>
                  </a:lnTo>
                  <a:lnTo>
                    <a:pt x="1322229" y="73195"/>
                  </a:lnTo>
                  <a:lnTo>
                    <a:pt x="1370125" y="79599"/>
                  </a:lnTo>
                  <a:lnTo>
                    <a:pt x="1417703" y="86844"/>
                  </a:lnTo>
                  <a:lnTo>
                    <a:pt x="1464934" y="94973"/>
                  </a:lnTo>
                  <a:lnTo>
                    <a:pt x="1511790" y="104029"/>
                  </a:lnTo>
                  <a:lnTo>
                    <a:pt x="1558242" y="114055"/>
                  </a:lnTo>
                  <a:lnTo>
                    <a:pt x="1604262" y="125092"/>
                  </a:lnTo>
                  <a:lnTo>
                    <a:pt x="1649821" y="137183"/>
                  </a:lnTo>
                  <a:lnTo>
                    <a:pt x="1694890" y="150372"/>
                  </a:lnTo>
                  <a:lnTo>
                    <a:pt x="1739442" y="164699"/>
                  </a:lnTo>
                  <a:lnTo>
                    <a:pt x="1783448" y="180209"/>
                  </a:lnTo>
                  <a:lnTo>
                    <a:pt x="1826879" y="196943"/>
                  </a:lnTo>
                  <a:lnTo>
                    <a:pt x="1869708" y="214943"/>
                  </a:lnTo>
                  <a:lnTo>
                    <a:pt x="1911905" y="234253"/>
                  </a:lnTo>
                  <a:lnTo>
                    <a:pt x="1953442" y="254915"/>
                  </a:lnTo>
                  <a:lnTo>
                    <a:pt x="1994290" y="276972"/>
                  </a:lnTo>
                  <a:lnTo>
                    <a:pt x="2034422" y="300465"/>
                  </a:lnTo>
                  <a:lnTo>
                    <a:pt x="2073809" y="325438"/>
                  </a:lnTo>
                  <a:lnTo>
                    <a:pt x="2112422" y="351933"/>
                  </a:lnTo>
                  <a:lnTo>
                    <a:pt x="2150232" y="379992"/>
                  </a:lnTo>
                  <a:lnTo>
                    <a:pt x="2187213" y="409658"/>
                  </a:lnTo>
                  <a:lnTo>
                    <a:pt x="2223334" y="440974"/>
                  </a:lnTo>
                  <a:lnTo>
                    <a:pt x="2258567" y="473981"/>
                  </a:lnTo>
                  <a:lnTo>
                    <a:pt x="2292885" y="508724"/>
                  </a:lnTo>
                  <a:lnTo>
                    <a:pt x="2326258" y="545243"/>
                  </a:lnTo>
                  <a:lnTo>
                    <a:pt x="2358659" y="583581"/>
                  </a:lnTo>
                  <a:lnTo>
                    <a:pt x="2390058" y="623782"/>
                  </a:lnTo>
                  <a:lnTo>
                    <a:pt x="2420428" y="665888"/>
                  </a:lnTo>
                  <a:lnTo>
                    <a:pt x="2449739" y="709940"/>
                  </a:lnTo>
                  <a:lnTo>
                    <a:pt x="2476252" y="753089"/>
                  </a:lnTo>
                  <a:lnTo>
                    <a:pt x="2500429" y="796384"/>
                  </a:lnTo>
                  <a:lnTo>
                    <a:pt x="2522372" y="839818"/>
                  </a:lnTo>
                  <a:lnTo>
                    <a:pt x="2542182" y="883387"/>
                  </a:lnTo>
                  <a:lnTo>
                    <a:pt x="2559961" y="927086"/>
                  </a:lnTo>
                  <a:lnTo>
                    <a:pt x="2575808" y="970909"/>
                  </a:lnTo>
                  <a:lnTo>
                    <a:pt x="2589827" y="1014851"/>
                  </a:lnTo>
                  <a:lnTo>
                    <a:pt x="2602118" y="1058907"/>
                  </a:lnTo>
                  <a:lnTo>
                    <a:pt x="2612783" y="1103071"/>
                  </a:lnTo>
                  <a:lnTo>
                    <a:pt x="2621922" y="1147338"/>
                  </a:lnTo>
                  <a:lnTo>
                    <a:pt x="2629638" y="1191704"/>
                  </a:lnTo>
                  <a:lnTo>
                    <a:pt x="2636031" y="1236162"/>
                  </a:lnTo>
                  <a:lnTo>
                    <a:pt x="2641202" y="1280708"/>
                  </a:lnTo>
                  <a:lnTo>
                    <a:pt x="2645254" y="1325336"/>
                  </a:lnTo>
                  <a:lnTo>
                    <a:pt x="2648287" y="1370041"/>
                  </a:lnTo>
                  <a:lnTo>
                    <a:pt x="2650403" y="1414817"/>
                  </a:lnTo>
                  <a:lnTo>
                    <a:pt x="2651703" y="1459661"/>
                  </a:lnTo>
                  <a:lnTo>
                    <a:pt x="2652289" y="1504565"/>
                  </a:lnTo>
                  <a:lnTo>
                    <a:pt x="2652261" y="1549525"/>
                  </a:lnTo>
                  <a:lnTo>
                    <a:pt x="2650770" y="1639593"/>
                  </a:lnTo>
                  <a:lnTo>
                    <a:pt x="2642114" y="1910595"/>
                  </a:lnTo>
                  <a:lnTo>
                    <a:pt x="2640536" y="2001055"/>
                  </a:lnTo>
                  <a:lnTo>
                    <a:pt x="2640448" y="6535496"/>
                  </a:lnTo>
                  <a:lnTo>
                    <a:pt x="0" y="6535496"/>
                  </a:lnTo>
                  <a:close/>
                </a:path>
              </a:pathLst>
            </a:custGeom>
            <a:solidFill>
              <a:srgbClr val="FAB6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39" name="Google Shape;339;p10"/>
            <p:cNvSpPr/>
            <p:nvPr/>
          </p:nvSpPr>
          <p:spPr>
            <a:xfrm>
              <a:off x="1542845" y="3553435"/>
              <a:ext cx="5699125" cy="5600700"/>
            </a:xfrm>
            <a:custGeom>
              <a:avLst/>
              <a:gdLst/>
              <a:ahLst/>
              <a:cxnLst/>
              <a:rect l="l" t="t" r="r" b="b"/>
              <a:pathLst>
                <a:path w="5699125" h="5600700" extrusionOk="0">
                  <a:moveTo>
                    <a:pt x="4918431" y="5600128"/>
                  </a:moveTo>
                  <a:lnTo>
                    <a:pt x="587643" y="5600128"/>
                  </a:lnTo>
                  <a:lnTo>
                    <a:pt x="540082" y="5598239"/>
                  </a:lnTo>
                  <a:lnTo>
                    <a:pt x="493600" y="5592670"/>
                  </a:lnTo>
                  <a:lnTo>
                    <a:pt x="448338" y="5583569"/>
                  </a:lnTo>
                  <a:lnTo>
                    <a:pt x="404433" y="5571082"/>
                  </a:lnTo>
                  <a:lnTo>
                    <a:pt x="362025" y="5555358"/>
                  </a:lnTo>
                  <a:lnTo>
                    <a:pt x="321252" y="5536543"/>
                  </a:lnTo>
                  <a:lnTo>
                    <a:pt x="282254" y="5514784"/>
                  </a:lnTo>
                  <a:lnTo>
                    <a:pt x="245170" y="5490230"/>
                  </a:lnTo>
                  <a:lnTo>
                    <a:pt x="210138" y="5463027"/>
                  </a:lnTo>
                  <a:lnTo>
                    <a:pt x="177298" y="5433323"/>
                  </a:lnTo>
                  <a:lnTo>
                    <a:pt x="146788" y="5401265"/>
                  </a:lnTo>
                  <a:lnTo>
                    <a:pt x="118748" y="5367000"/>
                  </a:lnTo>
                  <a:lnTo>
                    <a:pt x="93316" y="5330675"/>
                  </a:lnTo>
                  <a:lnTo>
                    <a:pt x="70631" y="5292439"/>
                  </a:lnTo>
                  <a:lnTo>
                    <a:pt x="50833" y="5252438"/>
                  </a:lnTo>
                  <a:lnTo>
                    <a:pt x="34060" y="5210820"/>
                  </a:lnTo>
                  <a:lnTo>
                    <a:pt x="20451" y="5167731"/>
                  </a:lnTo>
                  <a:lnTo>
                    <a:pt x="10145" y="5123319"/>
                  </a:lnTo>
                  <a:lnTo>
                    <a:pt x="3282" y="5077733"/>
                  </a:lnTo>
                  <a:lnTo>
                    <a:pt x="0" y="5031118"/>
                  </a:lnTo>
                  <a:lnTo>
                    <a:pt x="437" y="4983622"/>
                  </a:lnTo>
                  <a:lnTo>
                    <a:pt x="166871" y="1496727"/>
                  </a:lnTo>
                  <a:lnTo>
                    <a:pt x="343853" y="1495555"/>
                  </a:lnTo>
                  <a:lnTo>
                    <a:pt x="392354" y="1494427"/>
                  </a:lnTo>
                  <a:lnTo>
                    <a:pt x="440563" y="1491933"/>
                  </a:lnTo>
                  <a:lnTo>
                    <a:pt x="488457" y="1488090"/>
                  </a:lnTo>
                  <a:lnTo>
                    <a:pt x="536016" y="1482915"/>
                  </a:lnTo>
                  <a:lnTo>
                    <a:pt x="583219" y="1476425"/>
                  </a:lnTo>
                  <a:lnTo>
                    <a:pt x="630043" y="1468636"/>
                  </a:lnTo>
                  <a:lnTo>
                    <a:pt x="676469" y="1459566"/>
                  </a:lnTo>
                  <a:lnTo>
                    <a:pt x="722474" y="1449231"/>
                  </a:lnTo>
                  <a:lnTo>
                    <a:pt x="768038" y="1437648"/>
                  </a:lnTo>
                  <a:lnTo>
                    <a:pt x="813139" y="1424835"/>
                  </a:lnTo>
                  <a:lnTo>
                    <a:pt x="857755" y="1410807"/>
                  </a:lnTo>
                  <a:lnTo>
                    <a:pt x="901867" y="1395581"/>
                  </a:lnTo>
                  <a:lnTo>
                    <a:pt x="945452" y="1379176"/>
                  </a:lnTo>
                  <a:lnTo>
                    <a:pt x="988489" y="1361606"/>
                  </a:lnTo>
                  <a:lnTo>
                    <a:pt x="1030957" y="1342890"/>
                  </a:lnTo>
                  <a:lnTo>
                    <a:pt x="1072835" y="1323044"/>
                  </a:lnTo>
                  <a:lnTo>
                    <a:pt x="1114102" y="1302085"/>
                  </a:lnTo>
                  <a:lnTo>
                    <a:pt x="1154736" y="1280030"/>
                  </a:lnTo>
                  <a:lnTo>
                    <a:pt x="1194716" y="1256895"/>
                  </a:lnTo>
                  <a:lnTo>
                    <a:pt x="1234020" y="1232698"/>
                  </a:lnTo>
                  <a:lnTo>
                    <a:pt x="1272629" y="1207455"/>
                  </a:lnTo>
                  <a:lnTo>
                    <a:pt x="1310519" y="1181184"/>
                  </a:lnTo>
                  <a:lnTo>
                    <a:pt x="1347671" y="1153900"/>
                  </a:lnTo>
                  <a:lnTo>
                    <a:pt x="1384063" y="1125622"/>
                  </a:lnTo>
                  <a:lnTo>
                    <a:pt x="1419673" y="1096365"/>
                  </a:lnTo>
                  <a:lnTo>
                    <a:pt x="1454480" y="1066147"/>
                  </a:lnTo>
                  <a:lnTo>
                    <a:pt x="1488464" y="1034984"/>
                  </a:lnTo>
                  <a:lnTo>
                    <a:pt x="1521603" y="1002893"/>
                  </a:lnTo>
                  <a:lnTo>
                    <a:pt x="1553875" y="969892"/>
                  </a:lnTo>
                  <a:lnTo>
                    <a:pt x="1585260" y="935997"/>
                  </a:lnTo>
                  <a:lnTo>
                    <a:pt x="1615736" y="901224"/>
                  </a:lnTo>
                  <a:lnTo>
                    <a:pt x="1645282" y="865591"/>
                  </a:lnTo>
                  <a:lnTo>
                    <a:pt x="1673876" y="829115"/>
                  </a:lnTo>
                  <a:lnTo>
                    <a:pt x="1701498" y="791812"/>
                  </a:lnTo>
                  <a:lnTo>
                    <a:pt x="1728127" y="753700"/>
                  </a:lnTo>
                  <a:lnTo>
                    <a:pt x="1753740" y="714795"/>
                  </a:lnTo>
                  <a:lnTo>
                    <a:pt x="1778317" y="675113"/>
                  </a:lnTo>
                  <a:lnTo>
                    <a:pt x="1801837" y="634672"/>
                  </a:lnTo>
                  <a:lnTo>
                    <a:pt x="1824277" y="593490"/>
                  </a:lnTo>
                  <a:lnTo>
                    <a:pt x="1845618" y="551581"/>
                  </a:lnTo>
                  <a:lnTo>
                    <a:pt x="1865838" y="508964"/>
                  </a:lnTo>
                  <a:lnTo>
                    <a:pt x="1884915" y="465655"/>
                  </a:lnTo>
                  <a:lnTo>
                    <a:pt x="1902829" y="421671"/>
                  </a:lnTo>
                  <a:lnTo>
                    <a:pt x="1919558" y="377029"/>
                  </a:lnTo>
                  <a:lnTo>
                    <a:pt x="1935080" y="331746"/>
                  </a:lnTo>
                  <a:lnTo>
                    <a:pt x="1949375" y="285839"/>
                  </a:lnTo>
                  <a:lnTo>
                    <a:pt x="1962422" y="239324"/>
                  </a:lnTo>
                  <a:lnTo>
                    <a:pt x="1974198" y="192218"/>
                  </a:lnTo>
                  <a:lnTo>
                    <a:pt x="2061810" y="136106"/>
                  </a:lnTo>
                  <a:lnTo>
                    <a:pt x="2154697" y="77356"/>
                  </a:lnTo>
                  <a:lnTo>
                    <a:pt x="2639932" y="16408"/>
                  </a:lnTo>
                  <a:lnTo>
                    <a:pt x="2692675" y="10651"/>
                  </a:lnTo>
                  <a:lnTo>
                    <a:pt x="2745419" y="6075"/>
                  </a:lnTo>
                  <a:lnTo>
                    <a:pt x="2798162" y="2737"/>
                  </a:lnTo>
                  <a:lnTo>
                    <a:pt x="2850905" y="693"/>
                  </a:lnTo>
                  <a:lnTo>
                    <a:pt x="2903648" y="0"/>
                  </a:lnTo>
                  <a:lnTo>
                    <a:pt x="2957356" y="682"/>
                  </a:lnTo>
                  <a:lnTo>
                    <a:pt x="3010631" y="2721"/>
                  </a:lnTo>
                  <a:lnTo>
                    <a:pt x="3063440" y="6107"/>
                  </a:lnTo>
                  <a:lnTo>
                    <a:pt x="3115754" y="10830"/>
                  </a:lnTo>
                  <a:lnTo>
                    <a:pt x="3167540" y="16880"/>
                  </a:lnTo>
                  <a:lnTo>
                    <a:pt x="3218769" y="24247"/>
                  </a:lnTo>
                  <a:lnTo>
                    <a:pt x="3269408" y="32919"/>
                  </a:lnTo>
                  <a:lnTo>
                    <a:pt x="3319428" y="42888"/>
                  </a:lnTo>
                  <a:lnTo>
                    <a:pt x="3368796" y="54143"/>
                  </a:lnTo>
                  <a:lnTo>
                    <a:pt x="3417482" y="66674"/>
                  </a:lnTo>
                  <a:lnTo>
                    <a:pt x="3465454" y="80471"/>
                  </a:lnTo>
                  <a:lnTo>
                    <a:pt x="3512683" y="95523"/>
                  </a:lnTo>
                  <a:lnTo>
                    <a:pt x="3559136" y="111820"/>
                  </a:lnTo>
                  <a:lnTo>
                    <a:pt x="3604783" y="129353"/>
                  </a:lnTo>
                  <a:lnTo>
                    <a:pt x="3649593" y="148110"/>
                  </a:lnTo>
                  <a:lnTo>
                    <a:pt x="3693534" y="168082"/>
                  </a:lnTo>
                  <a:lnTo>
                    <a:pt x="3736576" y="189259"/>
                  </a:lnTo>
                  <a:lnTo>
                    <a:pt x="3778687" y="211631"/>
                  </a:lnTo>
                  <a:lnTo>
                    <a:pt x="3819837" y="235186"/>
                  </a:lnTo>
                  <a:lnTo>
                    <a:pt x="3859995" y="259916"/>
                  </a:lnTo>
                  <a:lnTo>
                    <a:pt x="3899129" y="285809"/>
                  </a:lnTo>
                  <a:lnTo>
                    <a:pt x="3937208" y="312857"/>
                  </a:lnTo>
                  <a:lnTo>
                    <a:pt x="3974202" y="341048"/>
                  </a:lnTo>
                  <a:lnTo>
                    <a:pt x="4010079" y="370372"/>
                  </a:lnTo>
                  <a:lnTo>
                    <a:pt x="4051467" y="406134"/>
                  </a:lnTo>
                  <a:lnTo>
                    <a:pt x="4089986" y="441840"/>
                  </a:lnTo>
                  <a:lnTo>
                    <a:pt x="4125860" y="477715"/>
                  </a:lnTo>
                  <a:lnTo>
                    <a:pt x="4159316" y="513983"/>
                  </a:lnTo>
                  <a:lnTo>
                    <a:pt x="4190577" y="550870"/>
                  </a:lnTo>
                  <a:lnTo>
                    <a:pt x="4203154" y="598136"/>
                  </a:lnTo>
                  <a:lnTo>
                    <a:pt x="4217485" y="644559"/>
                  </a:lnTo>
                  <a:lnTo>
                    <a:pt x="4233528" y="690108"/>
                  </a:lnTo>
                  <a:lnTo>
                    <a:pt x="4251244" y="734748"/>
                  </a:lnTo>
                  <a:lnTo>
                    <a:pt x="4270591" y="778448"/>
                  </a:lnTo>
                  <a:lnTo>
                    <a:pt x="4291529" y="821174"/>
                  </a:lnTo>
                  <a:lnTo>
                    <a:pt x="4314016" y="862894"/>
                  </a:lnTo>
                  <a:lnTo>
                    <a:pt x="4338013" y="903574"/>
                  </a:lnTo>
                  <a:lnTo>
                    <a:pt x="4363478" y="943182"/>
                  </a:lnTo>
                  <a:lnTo>
                    <a:pt x="4390370" y="981684"/>
                  </a:lnTo>
                  <a:lnTo>
                    <a:pt x="4418649" y="1019048"/>
                  </a:lnTo>
                  <a:lnTo>
                    <a:pt x="4448274" y="1055240"/>
                  </a:lnTo>
                  <a:lnTo>
                    <a:pt x="4479204" y="1090229"/>
                  </a:lnTo>
                  <a:lnTo>
                    <a:pt x="4511398" y="1123980"/>
                  </a:lnTo>
                  <a:lnTo>
                    <a:pt x="4544816" y="1156461"/>
                  </a:lnTo>
                  <a:lnTo>
                    <a:pt x="4579417" y="1187640"/>
                  </a:lnTo>
                  <a:lnTo>
                    <a:pt x="4615159" y="1217483"/>
                  </a:lnTo>
                  <a:lnTo>
                    <a:pt x="4652002" y="1245956"/>
                  </a:lnTo>
                  <a:lnTo>
                    <a:pt x="4689906" y="1273029"/>
                  </a:lnTo>
                  <a:lnTo>
                    <a:pt x="4728829" y="1298666"/>
                  </a:lnTo>
                  <a:lnTo>
                    <a:pt x="4768731" y="1322836"/>
                  </a:lnTo>
                  <a:lnTo>
                    <a:pt x="4809571" y="1345506"/>
                  </a:lnTo>
                  <a:lnTo>
                    <a:pt x="4851308" y="1366642"/>
                  </a:lnTo>
                  <a:lnTo>
                    <a:pt x="4893901" y="1386212"/>
                  </a:lnTo>
                  <a:lnTo>
                    <a:pt x="4937310" y="1404183"/>
                  </a:lnTo>
                  <a:lnTo>
                    <a:pt x="4981493" y="1420521"/>
                  </a:lnTo>
                  <a:lnTo>
                    <a:pt x="5026411" y="1435195"/>
                  </a:lnTo>
                  <a:lnTo>
                    <a:pt x="5072021" y="1448171"/>
                  </a:lnTo>
                  <a:lnTo>
                    <a:pt x="5118284" y="1459415"/>
                  </a:lnTo>
                  <a:lnTo>
                    <a:pt x="5165159" y="1468896"/>
                  </a:lnTo>
                  <a:lnTo>
                    <a:pt x="5212604" y="1476580"/>
                  </a:lnTo>
                  <a:lnTo>
                    <a:pt x="5260579" y="1482435"/>
                  </a:lnTo>
                  <a:lnTo>
                    <a:pt x="5309044" y="1486426"/>
                  </a:lnTo>
                  <a:lnTo>
                    <a:pt x="5357957" y="1488523"/>
                  </a:lnTo>
                  <a:lnTo>
                    <a:pt x="5699028" y="1496727"/>
                  </a:lnTo>
                  <a:lnTo>
                    <a:pt x="5531422" y="5015267"/>
                  </a:lnTo>
                  <a:lnTo>
                    <a:pt x="5527245" y="5063776"/>
                  </a:lnTo>
                  <a:lnTo>
                    <a:pt x="5519385" y="5111106"/>
                  </a:lnTo>
                  <a:lnTo>
                    <a:pt x="5507991" y="5157116"/>
                  </a:lnTo>
                  <a:lnTo>
                    <a:pt x="5493213" y="5201663"/>
                  </a:lnTo>
                  <a:lnTo>
                    <a:pt x="5475200" y="5244608"/>
                  </a:lnTo>
                  <a:lnTo>
                    <a:pt x="5454101" y="5285807"/>
                  </a:lnTo>
                  <a:lnTo>
                    <a:pt x="5430066" y="5325120"/>
                  </a:lnTo>
                  <a:lnTo>
                    <a:pt x="5403245" y="5362405"/>
                  </a:lnTo>
                  <a:lnTo>
                    <a:pt x="5373787" y="5397521"/>
                  </a:lnTo>
                  <a:lnTo>
                    <a:pt x="5341841" y="5430325"/>
                  </a:lnTo>
                  <a:lnTo>
                    <a:pt x="5307556" y="5460677"/>
                  </a:lnTo>
                  <a:lnTo>
                    <a:pt x="5271083" y="5488435"/>
                  </a:lnTo>
                  <a:lnTo>
                    <a:pt x="5232570" y="5513457"/>
                  </a:lnTo>
                  <a:lnTo>
                    <a:pt x="5192168" y="5535602"/>
                  </a:lnTo>
                  <a:lnTo>
                    <a:pt x="5150025" y="5554729"/>
                  </a:lnTo>
                  <a:lnTo>
                    <a:pt x="5106290" y="5570695"/>
                  </a:lnTo>
                  <a:lnTo>
                    <a:pt x="5061114" y="5583360"/>
                  </a:lnTo>
                  <a:lnTo>
                    <a:pt x="5014646" y="5592581"/>
                  </a:lnTo>
                  <a:lnTo>
                    <a:pt x="4967036" y="5598218"/>
                  </a:lnTo>
                  <a:lnTo>
                    <a:pt x="4918431" y="5600128"/>
                  </a:lnTo>
                  <a:close/>
                </a:path>
              </a:pathLst>
            </a:custGeom>
            <a:solidFill>
              <a:srgbClr val="0E589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0" name="Google Shape;340;p10"/>
            <p:cNvSpPr/>
            <p:nvPr/>
          </p:nvSpPr>
          <p:spPr>
            <a:xfrm>
              <a:off x="3664725" y="3894506"/>
              <a:ext cx="1739264" cy="1550035"/>
            </a:xfrm>
            <a:custGeom>
              <a:avLst/>
              <a:gdLst/>
              <a:ahLst/>
              <a:cxnLst/>
              <a:rect l="l" t="t" r="r" b="b"/>
              <a:pathLst>
                <a:path w="1739264" h="1550035" extrusionOk="0">
                  <a:moveTo>
                    <a:pt x="1007978" y="1549470"/>
                  </a:moveTo>
                  <a:lnTo>
                    <a:pt x="134787" y="1392413"/>
                  </a:lnTo>
                  <a:lnTo>
                    <a:pt x="35162" y="1258798"/>
                  </a:lnTo>
                  <a:lnTo>
                    <a:pt x="18460" y="1219387"/>
                  </a:lnTo>
                  <a:lnTo>
                    <a:pt x="0" y="1172065"/>
                  </a:lnTo>
                  <a:lnTo>
                    <a:pt x="247306" y="124238"/>
                  </a:lnTo>
                  <a:lnTo>
                    <a:pt x="304151" y="88197"/>
                  </a:lnTo>
                  <a:lnTo>
                    <a:pt x="364512" y="50398"/>
                  </a:lnTo>
                  <a:lnTo>
                    <a:pt x="678627" y="10548"/>
                  </a:lnTo>
                  <a:lnTo>
                    <a:pt x="721022" y="5933"/>
                  </a:lnTo>
                  <a:lnTo>
                    <a:pt x="763748" y="2637"/>
                  </a:lnTo>
                  <a:lnTo>
                    <a:pt x="806693" y="659"/>
                  </a:lnTo>
                  <a:lnTo>
                    <a:pt x="849748" y="0"/>
                  </a:lnTo>
                  <a:lnTo>
                    <a:pt x="901765" y="998"/>
                  </a:lnTo>
                  <a:lnTo>
                    <a:pt x="953160" y="3978"/>
                  </a:lnTo>
                  <a:lnTo>
                    <a:pt x="1003862" y="8915"/>
                  </a:lnTo>
                  <a:lnTo>
                    <a:pt x="1053798" y="15786"/>
                  </a:lnTo>
                  <a:lnTo>
                    <a:pt x="1102896" y="24565"/>
                  </a:lnTo>
                  <a:lnTo>
                    <a:pt x="1151084" y="35230"/>
                  </a:lnTo>
                  <a:lnTo>
                    <a:pt x="1198290" y="47756"/>
                  </a:lnTo>
                  <a:lnTo>
                    <a:pt x="1244442" y="62119"/>
                  </a:lnTo>
                  <a:lnTo>
                    <a:pt x="1289467" y="78295"/>
                  </a:lnTo>
                  <a:lnTo>
                    <a:pt x="1333295" y="96260"/>
                  </a:lnTo>
                  <a:lnTo>
                    <a:pt x="1375851" y="115990"/>
                  </a:lnTo>
                  <a:lnTo>
                    <a:pt x="1417065" y="137461"/>
                  </a:lnTo>
                  <a:lnTo>
                    <a:pt x="1456865" y="160649"/>
                  </a:lnTo>
                  <a:lnTo>
                    <a:pt x="1495177" y="185529"/>
                  </a:lnTo>
                  <a:lnTo>
                    <a:pt x="1531931" y="212079"/>
                  </a:lnTo>
                  <a:lnTo>
                    <a:pt x="1567053" y="240273"/>
                  </a:lnTo>
                  <a:lnTo>
                    <a:pt x="1600036" y="269135"/>
                  </a:lnTo>
                  <a:lnTo>
                    <a:pt x="1630492" y="297997"/>
                  </a:lnTo>
                  <a:lnTo>
                    <a:pt x="1658530" y="327299"/>
                  </a:lnTo>
                  <a:lnTo>
                    <a:pt x="1684260" y="357479"/>
                  </a:lnTo>
                  <a:lnTo>
                    <a:pt x="1699802" y="424059"/>
                  </a:lnTo>
                  <a:lnTo>
                    <a:pt x="1707355" y="461756"/>
                  </a:lnTo>
                  <a:lnTo>
                    <a:pt x="1714519" y="502240"/>
                  </a:lnTo>
                  <a:lnTo>
                    <a:pt x="1721115" y="545401"/>
                  </a:lnTo>
                  <a:lnTo>
                    <a:pt x="1726961" y="591124"/>
                  </a:lnTo>
                  <a:lnTo>
                    <a:pt x="1731875" y="639297"/>
                  </a:lnTo>
                  <a:lnTo>
                    <a:pt x="1735677" y="689808"/>
                  </a:lnTo>
                  <a:lnTo>
                    <a:pt x="1738185" y="742545"/>
                  </a:lnTo>
                  <a:lnTo>
                    <a:pt x="1739217" y="797395"/>
                  </a:lnTo>
                  <a:lnTo>
                    <a:pt x="1738593" y="854245"/>
                  </a:lnTo>
                  <a:lnTo>
                    <a:pt x="1736131" y="912982"/>
                  </a:lnTo>
                  <a:lnTo>
                    <a:pt x="1731650" y="973495"/>
                  </a:lnTo>
                  <a:lnTo>
                    <a:pt x="1724969" y="1035671"/>
                  </a:lnTo>
                  <a:lnTo>
                    <a:pt x="1715906" y="1099397"/>
                  </a:lnTo>
                  <a:lnTo>
                    <a:pt x="1693552" y="1139134"/>
                  </a:lnTo>
                  <a:lnTo>
                    <a:pt x="1668723" y="1180729"/>
                  </a:lnTo>
                  <a:lnTo>
                    <a:pt x="1641475" y="1223786"/>
                  </a:lnTo>
                  <a:lnTo>
                    <a:pt x="1611864" y="1267912"/>
                  </a:lnTo>
                  <a:lnTo>
                    <a:pt x="1579946" y="1312713"/>
                  </a:lnTo>
                  <a:lnTo>
                    <a:pt x="1482638" y="1355075"/>
                  </a:lnTo>
                  <a:lnTo>
                    <a:pt x="1385557" y="1396494"/>
                  </a:lnTo>
                  <a:lnTo>
                    <a:pt x="1289127" y="1436805"/>
                  </a:lnTo>
                  <a:lnTo>
                    <a:pt x="1193772" y="1475847"/>
                  </a:lnTo>
                  <a:lnTo>
                    <a:pt x="1099914" y="1513456"/>
                  </a:lnTo>
                  <a:lnTo>
                    <a:pt x="1007978" y="1549470"/>
                  </a:lnTo>
                  <a:close/>
                </a:path>
              </a:pathLst>
            </a:custGeom>
            <a:solidFill>
              <a:srgbClr val="09897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1" name="Google Shape;341;p10"/>
            <p:cNvSpPr/>
            <p:nvPr/>
          </p:nvSpPr>
          <p:spPr>
            <a:xfrm>
              <a:off x="1799966" y="5617442"/>
              <a:ext cx="5214620" cy="3290570"/>
            </a:xfrm>
            <a:custGeom>
              <a:avLst/>
              <a:gdLst/>
              <a:ahLst/>
              <a:cxnLst/>
              <a:rect l="l" t="t" r="r" b="b"/>
              <a:pathLst>
                <a:path w="5214620" h="3290570" extrusionOk="0">
                  <a:moveTo>
                    <a:pt x="4685924" y="3289987"/>
                  </a:moveTo>
                  <a:lnTo>
                    <a:pt x="363340" y="3289987"/>
                  </a:lnTo>
                  <a:lnTo>
                    <a:pt x="0" y="2926647"/>
                  </a:lnTo>
                  <a:lnTo>
                    <a:pt x="230897" y="0"/>
                  </a:lnTo>
                  <a:lnTo>
                    <a:pt x="5214527" y="77356"/>
                  </a:lnTo>
                  <a:lnTo>
                    <a:pt x="5016447" y="3026273"/>
                  </a:lnTo>
                  <a:lnTo>
                    <a:pt x="4685924" y="3289987"/>
                  </a:lnTo>
                  <a:close/>
                </a:path>
              </a:pathLst>
            </a:custGeom>
            <a:solidFill>
              <a:srgbClr val="3D312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2" name="Google Shape;342;p10"/>
            <p:cNvSpPr/>
            <p:nvPr/>
          </p:nvSpPr>
          <p:spPr>
            <a:xfrm>
              <a:off x="2724727" y="3990615"/>
              <a:ext cx="3632835" cy="5163185"/>
            </a:xfrm>
            <a:custGeom>
              <a:avLst/>
              <a:gdLst/>
              <a:ahLst/>
              <a:cxnLst/>
              <a:rect l="l" t="t" r="r" b="b"/>
              <a:pathLst>
                <a:path w="3632835" h="5163184" extrusionOk="0">
                  <a:moveTo>
                    <a:pt x="1937427" y="1347875"/>
                  </a:moveTo>
                  <a:lnTo>
                    <a:pt x="1131044" y="1206055"/>
                  </a:lnTo>
                  <a:lnTo>
                    <a:pt x="1061893" y="1113462"/>
                  </a:lnTo>
                  <a:lnTo>
                    <a:pt x="1057314" y="1102712"/>
                  </a:lnTo>
                  <a:lnTo>
                    <a:pt x="1052516" y="1091632"/>
                  </a:lnTo>
                  <a:lnTo>
                    <a:pt x="1047718" y="1080333"/>
                  </a:lnTo>
                  <a:lnTo>
                    <a:pt x="1043139" y="1068923"/>
                  </a:lnTo>
                  <a:lnTo>
                    <a:pt x="1274037" y="89076"/>
                  </a:lnTo>
                  <a:lnTo>
                    <a:pt x="1289878" y="79206"/>
                  </a:lnTo>
                  <a:lnTo>
                    <a:pt x="1338501" y="48054"/>
                  </a:lnTo>
                  <a:lnTo>
                    <a:pt x="1631517" y="10548"/>
                  </a:lnTo>
                  <a:lnTo>
                    <a:pt x="1671075" y="5933"/>
                  </a:lnTo>
                  <a:lnTo>
                    <a:pt x="1710632" y="2637"/>
                  </a:lnTo>
                  <a:lnTo>
                    <a:pt x="1750189" y="659"/>
                  </a:lnTo>
                  <a:lnTo>
                    <a:pt x="1789746" y="0"/>
                  </a:lnTo>
                  <a:lnTo>
                    <a:pt x="1844358" y="1178"/>
                  </a:lnTo>
                  <a:lnTo>
                    <a:pt x="1898123" y="4691"/>
                  </a:lnTo>
                  <a:lnTo>
                    <a:pt x="1950951" y="10506"/>
                  </a:lnTo>
                  <a:lnTo>
                    <a:pt x="2002748" y="18589"/>
                  </a:lnTo>
                  <a:lnTo>
                    <a:pt x="2053423" y="28906"/>
                  </a:lnTo>
                  <a:lnTo>
                    <a:pt x="2102883" y="41425"/>
                  </a:lnTo>
                  <a:lnTo>
                    <a:pt x="2151036" y="56112"/>
                  </a:lnTo>
                  <a:lnTo>
                    <a:pt x="2197790" y="72934"/>
                  </a:lnTo>
                  <a:lnTo>
                    <a:pt x="2243052" y="91858"/>
                  </a:lnTo>
                  <a:lnTo>
                    <a:pt x="2286730" y="112849"/>
                  </a:lnTo>
                  <a:lnTo>
                    <a:pt x="2328732" y="135876"/>
                  </a:lnTo>
                  <a:lnTo>
                    <a:pt x="2368966" y="160904"/>
                  </a:lnTo>
                  <a:lnTo>
                    <a:pt x="2407339" y="187900"/>
                  </a:lnTo>
                  <a:lnTo>
                    <a:pt x="2443760" y="216832"/>
                  </a:lnTo>
                  <a:lnTo>
                    <a:pt x="2493280" y="261224"/>
                  </a:lnTo>
                  <a:lnTo>
                    <a:pt x="2534009" y="304736"/>
                  </a:lnTo>
                  <a:lnTo>
                    <a:pt x="2550656" y="381128"/>
                  </a:lnTo>
                  <a:lnTo>
                    <a:pt x="2558203" y="423320"/>
                  </a:lnTo>
                  <a:lnTo>
                    <a:pt x="2564985" y="468045"/>
                  </a:lnTo>
                  <a:lnTo>
                    <a:pt x="2570817" y="515201"/>
                  </a:lnTo>
                  <a:lnTo>
                    <a:pt x="2575512" y="564692"/>
                  </a:lnTo>
                  <a:lnTo>
                    <a:pt x="2578885" y="616416"/>
                  </a:lnTo>
                  <a:lnTo>
                    <a:pt x="2580751" y="670276"/>
                  </a:lnTo>
                  <a:lnTo>
                    <a:pt x="2580923" y="726171"/>
                  </a:lnTo>
                  <a:lnTo>
                    <a:pt x="2579216" y="784003"/>
                  </a:lnTo>
                  <a:lnTo>
                    <a:pt x="2575445" y="843672"/>
                  </a:lnTo>
                  <a:lnTo>
                    <a:pt x="2569424" y="905079"/>
                  </a:lnTo>
                  <a:lnTo>
                    <a:pt x="2560966" y="968125"/>
                  </a:lnTo>
                  <a:lnTo>
                    <a:pt x="2540528" y="1002866"/>
                  </a:lnTo>
                  <a:lnTo>
                    <a:pt x="2516135" y="1042991"/>
                  </a:lnTo>
                  <a:lnTo>
                    <a:pt x="2487785" y="1087292"/>
                  </a:lnTo>
                  <a:lnTo>
                    <a:pt x="2455480" y="1134559"/>
                  </a:lnTo>
                  <a:lnTo>
                    <a:pt x="2264360" y="1216344"/>
                  </a:lnTo>
                  <a:lnTo>
                    <a:pt x="2075185" y="1293903"/>
                  </a:lnTo>
                  <a:lnTo>
                    <a:pt x="1937427" y="1347875"/>
                  </a:lnTo>
                  <a:close/>
                </a:path>
                <a:path w="3632835" h="5163184" extrusionOk="0">
                  <a:moveTo>
                    <a:pt x="3456426" y="5162947"/>
                  </a:moveTo>
                  <a:lnTo>
                    <a:pt x="2396877" y="5162947"/>
                  </a:lnTo>
                  <a:lnTo>
                    <a:pt x="2399221" y="4937911"/>
                  </a:lnTo>
                  <a:lnTo>
                    <a:pt x="2327725" y="3593552"/>
                  </a:lnTo>
                  <a:lnTo>
                    <a:pt x="2239820" y="3020412"/>
                  </a:lnTo>
                  <a:lnTo>
                    <a:pt x="2239820" y="2279667"/>
                  </a:lnTo>
                  <a:lnTo>
                    <a:pt x="2319521" y="2033533"/>
                  </a:lnTo>
                  <a:lnTo>
                    <a:pt x="2582064" y="2033533"/>
                  </a:lnTo>
                  <a:lnTo>
                    <a:pt x="2598967" y="2071845"/>
                  </a:lnTo>
                  <a:lnTo>
                    <a:pt x="2633781" y="2166856"/>
                  </a:lnTo>
                  <a:lnTo>
                    <a:pt x="2662662" y="2288677"/>
                  </a:lnTo>
                  <a:lnTo>
                    <a:pt x="2661764" y="2407422"/>
                  </a:lnTo>
                  <a:lnTo>
                    <a:pt x="2621914" y="2613705"/>
                  </a:lnTo>
                  <a:lnTo>
                    <a:pt x="2672313" y="2617222"/>
                  </a:lnTo>
                  <a:lnTo>
                    <a:pt x="3204346" y="2617222"/>
                  </a:lnTo>
                  <a:lnTo>
                    <a:pt x="3178646" y="2784827"/>
                  </a:lnTo>
                  <a:lnTo>
                    <a:pt x="3390492" y="2784827"/>
                  </a:lnTo>
                  <a:lnTo>
                    <a:pt x="3379070" y="2884452"/>
                  </a:lnTo>
                  <a:lnTo>
                    <a:pt x="3631763" y="2884452"/>
                  </a:lnTo>
                  <a:lnTo>
                    <a:pt x="3624032" y="3171608"/>
                  </a:lnTo>
                  <a:lnTo>
                    <a:pt x="3620351" y="3282680"/>
                  </a:lnTo>
                  <a:lnTo>
                    <a:pt x="3604253" y="3557364"/>
                  </a:lnTo>
                  <a:lnTo>
                    <a:pt x="3568157" y="3907867"/>
                  </a:lnTo>
                  <a:lnTo>
                    <a:pt x="3504480" y="4246392"/>
                  </a:lnTo>
                  <a:lnTo>
                    <a:pt x="3456426" y="5162947"/>
                  </a:lnTo>
                  <a:close/>
                </a:path>
                <a:path w="3632835" h="5163184" extrusionOk="0">
                  <a:moveTo>
                    <a:pt x="3204346" y="2617222"/>
                  </a:moveTo>
                  <a:lnTo>
                    <a:pt x="2672313" y="2617222"/>
                  </a:lnTo>
                  <a:lnTo>
                    <a:pt x="2781315" y="2255053"/>
                  </a:lnTo>
                  <a:lnTo>
                    <a:pt x="2830542" y="2110889"/>
                  </a:lnTo>
                  <a:lnTo>
                    <a:pt x="2865942" y="2108856"/>
                  </a:lnTo>
                  <a:lnTo>
                    <a:pt x="2941449" y="2117482"/>
                  </a:lnTo>
                  <a:lnTo>
                    <a:pt x="3011022" y="2158852"/>
                  </a:lnTo>
                  <a:lnTo>
                    <a:pt x="3028621" y="2255053"/>
                  </a:lnTo>
                  <a:lnTo>
                    <a:pt x="2982911" y="2532833"/>
                  </a:lnTo>
                  <a:lnTo>
                    <a:pt x="3217285" y="2532833"/>
                  </a:lnTo>
                  <a:lnTo>
                    <a:pt x="3204346" y="2617222"/>
                  </a:lnTo>
                  <a:close/>
                </a:path>
                <a:path w="3632835" h="5163184" extrusionOk="0">
                  <a:moveTo>
                    <a:pt x="3217285" y="2532833"/>
                  </a:moveTo>
                  <a:lnTo>
                    <a:pt x="2982911" y="2532833"/>
                  </a:lnTo>
                  <a:lnTo>
                    <a:pt x="3095429" y="2293732"/>
                  </a:lnTo>
                  <a:lnTo>
                    <a:pt x="3115867" y="2293109"/>
                  </a:lnTo>
                  <a:lnTo>
                    <a:pt x="3161358" y="2303694"/>
                  </a:lnTo>
                  <a:lnTo>
                    <a:pt x="3208167" y="2344167"/>
                  </a:lnTo>
                  <a:lnTo>
                    <a:pt x="3232561" y="2433207"/>
                  </a:lnTo>
                  <a:lnTo>
                    <a:pt x="3217285" y="2532833"/>
                  </a:lnTo>
                  <a:close/>
                </a:path>
                <a:path w="3632835" h="5163184" extrusionOk="0">
                  <a:moveTo>
                    <a:pt x="3390492" y="2784827"/>
                  </a:moveTo>
                  <a:lnTo>
                    <a:pt x="3178646" y="2784827"/>
                  </a:lnTo>
                  <a:lnTo>
                    <a:pt x="3291164" y="2462509"/>
                  </a:lnTo>
                  <a:lnTo>
                    <a:pt x="3309185" y="2463516"/>
                  </a:lnTo>
                  <a:lnTo>
                    <a:pt x="3350061" y="2469688"/>
                  </a:lnTo>
                  <a:lnTo>
                    <a:pt x="3394013" y="2485749"/>
                  </a:lnTo>
                  <a:lnTo>
                    <a:pt x="3421264" y="2516424"/>
                  </a:lnTo>
                  <a:lnTo>
                    <a:pt x="3390492" y="2784827"/>
                  </a:lnTo>
                  <a:close/>
                </a:path>
                <a:path w="3632835" h="5163184" extrusionOk="0">
                  <a:moveTo>
                    <a:pt x="3631763" y="2884452"/>
                  </a:moveTo>
                  <a:lnTo>
                    <a:pt x="3379070" y="2884452"/>
                  </a:lnTo>
                  <a:lnTo>
                    <a:pt x="3430640" y="2710987"/>
                  </a:lnTo>
                  <a:lnTo>
                    <a:pt x="3464942" y="2696281"/>
                  </a:lnTo>
                  <a:lnTo>
                    <a:pt x="3538910" y="2684762"/>
                  </a:lnTo>
                  <a:lnTo>
                    <a:pt x="3609143" y="2725326"/>
                  </a:lnTo>
                  <a:lnTo>
                    <a:pt x="3632236" y="2866871"/>
                  </a:lnTo>
                  <a:lnTo>
                    <a:pt x="3631763" y="2884452"/>
                  </a:lnTo>
                  <a:close/>
                </a:path>
                <a:path w="3632835" h="5163184" extrusionOk="0">
                  <a:moveTo>
                    <a:pt x="1392416" y="2617221"/>
                  </a:moveTo>
                  <a:lnTo>
                    <a:pt x="959923" y="2617221"/>
                  </a:lnTo>
                  <a:lnTo>
                    <a:pt x="1010322" y="2613705"/>
                  </a:lnTo>
                  <a:lnTo>
                    <a:pt x="970471" y="2407422"/>
                  </a:lnTo>
                  <a:lnTo>
                    <a:pt x="969574" y="2288677"/>
                  </a:lnTo>
                  <a:lnTo>
                    <a:pt x="998454" y="2166855"/>
                  </a:lnTo>
                  <a:lnTo>
                    <a:pt x="1033269" y="2071845"/>
                  </a:lnTo>
                  <a:lnTo>
                    <a:pt x="1050172" y="2033533"/>
                  </a:lnTo>
                  <a:lnTo>
                    <a:pt x="1312715" y="2033533"/>
                  </a:lnTo>
                  <a:lnTo>
                    <a:pt x="1392416" y="2279667"/>
                  </a:lnTo>
                  <a:lnTo>
                    <a:pt x="1392416" y="2617221"/>
                  </a:lnTo>
                  <a:close/>
                </a:path>
                <a:path w="3632835" h="5163184" extrusionOk="0">
                  <a:moveTo>
                    <a:pt x="934524" y="2532833"/>
                  </a:moveTo>
                  <a:lnTo>
                    <a:pt x="649325" y="2532833"/>
                  </a:lnTo>
                  <a:lnTo>
                    <a:pt x="603614" y="2255053"/>
                  </a:lnTo>
                  <a:lnTo>
                    <a:pt x="621214" y="2158852"/>
                  </a:lnTo>
                  <a:lnTo>
                    <a:pt x="690787" y="2117482"/>
                  </a:lnTo>
                  <a:lnTo>
                    <a:pt x="766293" y="2108856"/>
                  </a:lnTo>
                  <a:lnTo>
                    <a:pt x="801694" y="2110889"/>
                  </a:lnTo>
                  <a:lnTo>
                    <a:pt x="850920" y="2255053"/>
                  </a:lnTo>
                  <a:lnTo>
                    <a:pt x="934524" y="2532833"/>
                  </a:lnTo>
                  <a:close/>
                </a:path>
                <a:path w="3632835" h="5163184" extrusionOk="0">
                  <a:moveTo>
                    <a:pt x="1392416" y="2784827"/>
                  </a:moveTo>
                  <a:lnTo>
                    <a:pt x="453590" y="2784827"/>
                  </a:lnTo>
                  <a:lnTo>
                    <a:pt x="399674" y="2433207"/>
                  </a:lnTo>
                  <a:lnTo>
                    <a:pt x="424563" y="2344167"/>
                  </a:lnTo>
                  <a:lnTo>
                    <a:pt x="471317" y="2303694"/>
                  </a:lnTo>
                  <a:lnTo>
                    <a:pt x="516533" y="2293109"/>
                  </a:lnTo>
                  <a:lnTo>
                    <a:pt x="536806" y="2293732"/>
                  </a:lnTo>
                  <a:lnTo>
                    <a:pt x="649325" y="2532833"/>
                  </a:lnTo>
                  <a:lnTo>
                    <a:pt x="934524" y="2532833"/>
                  </a:lnTo>
                  <a:lnTo>
                    <a:pt x="959923" y="2617221"/>
                  </a:lnTo>
                  <a:lnTo>
                    <a:pt x="1392416" y="2617221"/>
                  </a:lnTo>
                  <a:lnTo>
                    <a:pt x="1392416" y="2784827"/>
                  </a:lnTo>
                  <a:close/>
                </a:path>
                <a:path w="3632835" h="5163184" extrusionOk="0">
                  <a:moveTo>
                    <a:pt x="1392416" y="2884452"/>
                  </a:moveTo>
                  <a:lnTo>
                    <a:pt x="253166" y="2884452"/>
                  </a:lnTo>
                  <a:lnTo>
                    <a:pt x="210972" y="2516424"/>
                  </a:lnTo>
                  <a:lnTo>
                    <a:pt x="237728" y="2485749"/>
                  </a:lnTo>
                  <a:lnTo>
                    <a:pt x="281735" y="2469688"/>
                  </a:lnTo>
                  <a:lnTo>
                    <a:pt x="322886" y="2463516"/>
                  </a:lnTo>
                  <a:lnTo>
                    <a:pt x="341071" y="2462509"/>
                  </a:lnTo>
                  <a:lnTo>
                    <a:pt x="453590" y="2784827"/>
                  </a:lnTo>
                  <a:lnTo>
                    <a:pt x="1392416" y="2784827"/>
                  </a:lnTo>
                  <a:lnTo>
                    <a:pt x="1392416" y="2884452"/>
                  </a:lnTo>
                  <a:close/>
                </a:path>
                <a:path w="3632835" h="5163184" extrusionOk="0">
                  <a:moveTo>
                    <a:pt x="1235358" y="5162948"/>
                  </a:moveTo>
                  <a:lnTo>
                    <a:pt x="175809" y="5162948"/>
                  </a:lnTo>
                  <a:lnTo>
                    <a:pt x="127755" y="4246392"/>
                  </a:lnTo>
                  <a:lnTo>
                    <a:pt x="63584" y="3907867"/>
                  </a:lnTo>
                  <a:lnTo>
                    <a:pt x="27543" y="3557364"/>
                  </a:lnTo>
                  <a:lnTo>
                    <a:pt x="11720" y="3282680"/>
                  </a:lnTo>
                  <a:lnTo>
                    <a:pt x="8204" y="3171608"/>
                  </a:lnTo>
                  <a:lnTo>
                    <a:pt x="0" y="2866871"/>
                  </a:lnTo>
                  <a:lnTo>
                    <a:pt x="23093" y="2725326"/>
                  </a:lnTo>
                  <a:lnTo>
                    <a:pt x="93325" y="2684762"/>
                  </a:lnTo>
                  <a:lnTo>
                    <a:pt x="167294" y="2696281"/>
                  </a:lnTo>
                  <a:lnTo>
                    <a:pt x="201595" y="2710987"/>
                  </a:lnTo>
                  <a:lnTo>
                    <a:pt x="253166" y="2884452"/>
                  </a:lnTo>
                  <a:lnTo>
                    <a:pt x="1392416" y="2884452"/>
                  </a:lnTo>
                  <a:lnTo>
                    <a:pt x="1392416" y="3020412"/>
                  </a:lnTo>
                  <a:lnTo>
                    <a:pt x="1304511" y="3593552"/>
                  </a:lnTo>
                  <a:lnTo>
                    <a:pt x="1233015" y="4937911"/>
                  </a:lnTo>
                  <a:lnTo>
                    <a:pt x="1235358" y="5162948"/>
                  </a:lnTo>
                  <a:close/>
                </a:path>
              </a:pathLst>
            </a:custGeom>
            <a:solidFill>
              <a:srgbClr val="F49E9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3" name="Google Shape;343;p10"/>
            <p:cNvSpPr/>
            <p:nvPr/>
          </p:nvSpPr>
          <p:spPr>
            <a:xfrm>
              <a:off x="4032745" y="3991799"/>
              <a:ext cx="1226185" cy="859155"/>
            </a:xfrm>
            <a:custGeom>
              <a:avLst/>
              <a:gdLst/>
              <a:ahLst/>
              <a:cxnLst/>
              <a:rect l="l" t="t" r="r" b="b"/>
              <a:pathLst>
                <a:path w="1226185" h="859154" extrusionOk="0">
                  <a:moveTo>
                    <a:pt x="109004" y="37503"/>
                  </a:moveTo>
                  <a:lnTo>
                    <a:pt x="42202" y="45707"/>
                  </a:lnTo>
                  <a:lnTo>
                    <a:pt x="0" y="257848"/>
                  </a:lnTo>
                  <a:lnTo>
                    <a:pt x="63296" y="257848"/>
                  </a:lnTo>
                  <a:lnTo>
                    <a:pt x="109004" y="37503"/>
                  </a:lnTo>
                  <a:close/>
                </a:path>
                <a:path w="1226185" h="859154" extrusionOk="0">
                  <a:moveTo>
                    <a:pt x="229730" y="22263"/>
                  </a:moveTo>
                  <a:lnTo>
                    <a:pt x="162915" y="30467"/>
                  </a:lnTo>
                  <a:lnTo>
                    <a:pt x="120726" y="242608"/>
                  </a:lnTo>
                  <a:lnTo>
                    <a:pt x="184023" y="242608"/>
                  </a:lnTo>
                  <a:lnTo>
                    <a:pt x="229730" y="22263"/>
                  </a:lnTo>
                  <a:close/>
                </a:path>
                <a:path w="1226185" h="859154" extrusionOk="0">
                  <a:moveTo>
                    <a:pt x="332867" y="8204"/>
                  </a:moveTo>
                  <a:lnTo>
                    <a:pt x="266065" y="16408"/>
                  </a:lnTo>
                  <a:lnTo>
                    <a:pt x="223862" y="228549"/>
                  </a:lnTo>
                  <a:lnTo>
                    <a:pt x="287159" y="228549"/>
                  </a:lnTo>
                  <a:lnTo>
                    <a:pt x="332867" y="8204"/>
                  </a:lnTo>
                  <a:close/>
                </a:path>
                <a:path w="1226185" h="859154" extrusionOk="0">
                  <a:moveTo>
                    <a:pt x="434835" y="1168"/>
                  </a:moveTo>
                  <a:lnTo>
                    <a:pt x="369201" y="2336"/>
                  </a:lnTo>
                  <a:lnTo>
                    <a:pt x="291846" y="335203"/>
                  </a:lnTo>
                  <a:lnTo>
                    <a:pt x="363347" y="335203"/>
                  </a:lnTo>
                  <a:lnTo>
                    <a:pt x="434835" y="1168"/>
                  </a:lnTo>
                  <a:close/>
                </a:path>
                <a:path w="1226185" h="859154" extrusionOk="0">
                  <a:moveTo>
                    <a:pt x="540321" y="2336"/>
                  </a:moveTo>
                  <a:lnTo>
                    <a:pt x="478205" y="0"/>
                  </a:lnTo>
                  <a:lnTo>
                    <a:pt x="434835" y="215658"/>
                  </a:lnTo>
                  <a:lnTo>
                    <a:pt x="498132" y="215658"/>
                  </a:lnTo>
                  <a:lnTo>
                    <a:pt x="540321" y="2336"/>
                  </a:lnTo>
                  <a:close/>
                </a:path>
                <a:path w="1226185" h="859154" extrusionOk="0">
                  <a:moveTo>
                    <a:pt x="639953" y="9372"/>
                  </a:moveTo>
                  <a:lnTo>
                    <a:pt x="577837" y="4686"/>
                  </a:lnTo>
                  <a:lnTo>
                    <a:pt x="534466" y="221513"/>
                  </a:lnTo>
                  <a:lnTo>
                    <a:pt x="597750" y="221513"/>
                  </a:lnTo>
                  <a:lnTo>
                    <a:pt x="639953" y="9372"/>
                  </a:lnTo>
                  <a:close/>
                </a:path>
                <a:path w="1226185" h="859154" extrusionOk="0">
                  <a:moveTo>
                    <a:pt x="734885" y="25781"/>
                  </a:moveTo>
                  <a:lnTo>
                    <a:pt x="671601" y="15227"/>
                  </a:lnTo>
                  <a:lnTo>
                    <a:pt x="629399" y="228549"/>
                  </a:lnTo>
                  <a:lnTo>
                    <a:pt x="692696" y="228549"/>
                  </a:lnTo>
                  <a:lnTo>
                    <a:pt x="734885" y="25781"/>
                  </a:lnTo>
                  <a:close/>
                </a:path>
                <a:path w="1226185" h="859154" extrusionOk="0">
                  <a:moveTo>
                    <a:pt x="747776" y="788797"/>
                  </a:moveTo>
                  <a:lnTo>
                    <a:pt x="746175" y="715251"/>
                  </a:lnTo>
                  <a:lnTo>
                    <a:pt x="741921" y="646976"/>
                  </a:lnTo>
                  <a:lnTo>
                    <a:pt x="697179" y="628319"/>
                  </a:lnTo>
                  <a:lnTo>
                    <a:pt x="647814" y="613308"/>
                  </a:lnTo>
                  <a:lnTo>
                    <a:pt x="594575" y="602246"/>
                  </a:lnTo>
                  <a:lnTo>
                    <a:pt x="538187" y="595401"/>
                  </a:lnTo>
                  <a:lnTo>
                    <a:pt x="479374" y="593064"/>
                  </a:lnTo>
                  <a:lnTo>
                    <a:pt x="461784" y="593280"/>
                  </a:lnTo>
                  <a:lnTo>
                    <a:pt x="444068" y="593940"/>
                  </a:lnTo>
                  <a:lnTo>
                    <a:pt x="426135" y="595033"/>
                  </a:lnTo>
                  <a:lnTo>
                    <a:pt x="407885" y="596569"/>
                  </a:lnTo>
                  <a:lnTo>
                    <a:pt x="355142" y="819264"/>
                  </a:lnTo>
                  <a:lnTo>
                    <a:pt x="577837" y="859116"/>
                  </a:lnTo>
                  <a:lnTo>
                    <a:pt x="747776" y="788797"/>
                  </a:lnTo>
                  <a:close/>
                </a:path>
                <a:path w="1226185" h="859154" extrusionOk="0">
                  <a:moveTo>
                    <a:pt x="845058" y="57429"/>
                  </a:moveTo>
                  <a:lnTo>
                    <a:pt x="785291" y="38671"/>
                  </a:lnTo>
                  <a:lnTo>
                    <a:pt x="707936" y="371538"/>
                  </a:lnTo>
                  <a:lnTo>
                    <a:pt x="779424" y="371538"/>
                  </a:lnTo>
                  <a:lnTo>
                    <a:pt x="845058" y="57429"/>
                  </a:lnTo>
                  <a:close/>
                </a:path>
                <a:path w="1226185" h="859154" extrusionOk="0">
                  <a:moveTo>
                    <a:pt x="965784" y="107823"/>
                  </a:moveTo>
                  <a:lnTo>
                    <a:pt x="909523" y="82042"/>
                  </a:lnTo>
                  <a:lnTo>
                    <a:pt x="843889" y="303555"/>
                  </a:lnTo>
                  <a:lnTo>
                    <a:pt x="907186" y="308241"/>
                  </a:lnTo>
                  <a:lnTo>
                    <a:pt x="965784" y="107823"/>
                  </a:lnTo>
                  <a:close/>
                </a:path>
                <a:path w="1226185" h="859154" extrusionOk="0">
                  <a:moveTo>
                    <a:pt x="1066584" y="162915"/>
                  </a:moveTo>
                  <a:lnTo>
                    <a:pt x="1012672" y="132435"/>
                  </a:lnTo>
                  <a:lnTo>
                    <a:pt x="965784" y="298869"/>
                  </a:lnTo>
                  <a:lnTo>
                    <a:pt x="1029081" y="303555"/>
                  </a:lnTo>
                  <a:lnTo>
                    <a:pt x="1066584" y="162915"/>
                  </a:lnTo>
                  <a:close/>
                </a:path>
                <a:path w="1226185" h="859154" extrusionOk="0">
                  <a:moveTo>
                    <a:pt x="1156830" y="236753"/>
                  </a:moveTo>
                  <a:lnTo>
                    <a:pt x="1099400" y="187528"/>
                  </a:lnTo>
                  <a:lnTo>
                    <a:pt x="1070102" y="293014"/>
                  </a:lnTo>
                  <a:lnTo>
                    <a:pt x="1133386" y="297700"/>
                  </a:lnTo>
                  <a:lnTo>
                    <a:pt x="1156830" y="236753"/>
                  </a:lnTo>
                  <a:close/>
                </a:path>
                <a:path w="1226185" h="859154" extrusionOk="0">
                  <a:moveTo>
                    <a:pt x="1225981" y="304736"/>
                  </a:moveTo>
                  <a:lnTo>
                    <a:pt x="1176756" y="254330"/>
                  </a:lnTo>
                  <a:lnTo>
                    <a:pt x="1129880" y="403186"/>
                  </a:lnTo>
                  <a:lnTo>
                    <a:pt x="1201369" y="409041"/>
                  </a:lnTo>
                  <a:lnTo>
                    <a:pt x="1225981" y="304736"/>
                  </a:lnTo>
                  <a:close/>
                </a:path>
              </a:pathLst>
            </a:custGeom>
            <a:solidFill>
              <a:srgbClr val="3D312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4" name="Google Shape;344;p10"/>
            <p:cNvSpPr/>
            <p:nvPr/>
          </p:nvSpPr>
          <p:spPr>
            <a:xfrm>
              <a:off x="2786846" y="4082036"/>
              <a:ext cx="3509645" cy="2764155"/>
            </a:xfrm>
            <a:custGeom>
              <a:avLst/>
              <a:gdLst/>
              <a:ahLst/>
              <a:cxnLst/>
              <a:rect l="l" t="t" r="r" b="b"/>
              <a:pathLst>
                <a:path w="3509645" h="2764154" extrusionOk="0">
                  <a:moveTo>
                    <a:pt x="1755756" y="635259"/>
                  </a:moveTo>
                  <a:lnTo>
                    <a:pt x="1790918" y="0"/>
                  </a:lnTo>
                  <a:lnTo>
                    <a:pt x="1953835" y="18753"/>
                  </a:lnTo>
                  <a:lnTo>
                    <a:pt x="1797951" y="635259"/>
                  </a:lnTo>
                  <a:lnTo>
                    <a:pt x="1755756" y="635259"/>
                  </a:lnTo>
                  <a:close/>
                </a:path>
                <a:path w="3509645" h="2764154" extrusionOk="0">
                  <a:moveTo>
                    <a:pt x="2468373" y="2323033"/>
                  </a:moveTo>
                  <a:lnTo>
                    <a:pt x="2248024" y="2307796"/>
                  </a:lnTo>
                  <a:lnTo>
                    <a:pt x="2240992" y="2167148"/>
                  </a:lnTo>
                  <a:lnTo>
                    <a:pt x="2282014" y="2012436"/>
                  </a:lnTo>
                  <a:lnTo>
                    <a:pt x="2495330" y="2019468"/>
                  </a:lnTo>
                  <a:lnTo>
                    <a:pt x="2544557" y="2271462"/>
                  </a:lnTo>
                  <a:lnTo>
                    <a:pt x="2468373" y="2323033"/>
                  </a:lnTo>
                  <a:close/>
                </a:path>
                <a:path w="3509645" h="2764154" extrusionOk="0">
                  <a:moveTo>
                    <a:pt x="2853983" y="2270290"/>
                  </a:moveTo>
                  <a:lnTo>
                    <a:pt x="2743809" y="2232784"/>
                  </a:lnTo>
                  <a:lnTo>
                    <a:pt x="2759046" y="2160116"/>
                  </a:lnTo>
                  <a:lnTo>
                    <a:pt x="2802412" y="2086276"/>
                  </a:lnTo>
                  <a:lnTo>
                    <a:pt x="2909070" y="2119094"/>
                  </a:lnTo>
                  <a:lnTo>
                    <a:pt x="2899694" y="2253881"/>
                  </a:lnTo>
                  <a:lnTo>
                    <a:pt x="2853983" y="2270290"/>
                  </a:lnTo>
                  <a:close/>
                </a:path>
                <a:path w="3509645" h="2764154" extrusionOk="0">
                  <a:moveTo>
                    <a:pt x="3081364" y="2423831"/>
                  </a:moveTo>
                  <a:lnTo>
                    <a:pt x="2995803" y="2379292"/>
                  </a:lnTo>
                  <a:lnTo>
                    <a:pt x="3018073" y="2321861"/>
                  </a:lnTo>
                  <a:lnTo>
                    <a:pt x="3061439" y="2265602"/>
                  </a:lnTo>
                  <a:lnTo>
                    <a:pt x="3145828" y="2306624"/>
                  </a:lnTo>
                  <a:lnTo>
                    <a:pt x="3121214" y="2416798"/>
                  </a:lnTo>
                  <a:lnTo>
                    <a:pt x="3081364" y="2423831"/>
                  </a:lnTo>
                  <a:close/>
                </a:path>
                <a:path w="3509645" h="2764154" extrusionOk="0">
                  <a:moveTo>
                    <a:pt x="3291164" y="2541037"/>
                  </a:moveTo>
                  <a:lnTo>
                    <a:pt x="3213808" y="2518768"/>
                  </a:lnTo>
                  <a:lnTo>
                    <a:pt x="3222012" y="2468369"/>
                  </a:lnTo>
                  <a:lnTo>
                    <a:pt x="3250142" y="2415626"/>
                  </a:lnTo>
                  <a:lnTo>
                    <a:pt x="3325154" y="2434379"/>
                  </a:lnTo>
                  <a:lnTo>
                    <a:pt x="3322810" y="2528144"/>
                  </a:lnTo>
                  <a:lnTo>
                    <a:pt x="3291164" y="2541037"/>
                  </a:lnTo>
                  <a:close/>
                </a:path>
                <a:path w="3509645" h="2764154" extrusionOk="0">
                  <a:moveTo>
                    <a:pt x="3475178" y="2763730"/>
                  </a:moveTo>
                  <a:lnTo>
                    <a:pt x="3397822" y="2740288"/>
                  </a:lnTo>
                  <a:lnTo>
                    <a:pt x="3406027" y="2689890"/>
                  </a:lnTo>
                  <a:lnTo>
                    <a:pt x="3434156" y="2637146"/>
                  </a:lnTo>
                  <a:lnTo>
                    <a:pt x="3509169" y="2657071"/>
                  </a:lnTo>
                  <a:lnTo>
                    <a:pt x="3506824" y="2750837"/>
                  </a:lnTo>
                  <a:lnTo>
                    <a:pt x="3475178" y="2763730"/>
                  </a:lnTo>
                  <a:close/>
                </a:path>
                <a:path w="3509645" h="2764154" extrusionOk="0">
                  <a:moveTo>
                    <a:pt x="1039623" y="2321861"/>
                  </a:moveTo>
                  <a:lnTo>
                    <a:pt x="963439" y="2270290"/>
                  </a:lnTo>
                  <a:lnTo>
                    <a:pt x="1012666" y="2018296"/>
                  </a:lnTo>
                  <a:lnTo>
                    <a:pt x="1225982" y="2011264"/>
                  </a:lnTo>
                  <a:lnTo>
                    <a:pt x="1267004" y="2165976"/>
                  </a:lnTo>
                  <a:lnTo>
                    <a:pt x="1259972" y="2306624"/>
                  </a:lnTo>
                  <a:lnTo>
                    <a:pt x="1039623" y="2321861"/>
                  </a:lnTo>
                  <a:close/>
                </a:path>
                <a:path w="3509645" h="2764154" extrusionOk="0">
                  <a:moveTo>
                    <a:pt x="655185" y="2271462"/>
                  </a:moveTo>
                  <a:lnTo>
                    <a:pt x="609474" y="2255053"/>
                  </a:lnTo>
                  <a:lnTo>
                    <a:pt x="600098" y="2120266"/>
                  </a:lnTo>
                  <a:lnTo>
                    <a:pt x="706756" y="2087448"/>
                  </a:lnTo>
                  <a:lnTo>
                    <a:pt x="750122" y="2161288"/>
                  </a:lnTo>
                  <a:lnTo>
                    <a:pt x="765359" y="2233956"/>
                  </a:lnTo>
                  <a:lnTo>
                    <a:pt x="655185" y="2271462"/>
                  </a:lnTo>
                  <a:close/>
                </a:path>
                <a:path w="3509645" h="2764154" extrusionOk="0">
                  <a:moveTo>
                    <a:pt x="425460" y="2425003"/>
                  </a:moveTo>
                  <a:lnTo>
                    <a:pt x="385610" y="2417970"/>
                  </a:lnTo>
                  <a:lnTo>
                    <a:pt x="360996" y="2307796"/>
                  </a:lnTo>
                  <a:lnTo>
                    <a:pt x="445385" y="2266774"/>
                  </a:lnTo>
                  <a:lnTo>
                    <a:pt x="488752" y="2323033"/>
                  </a:lnTo>
                  <a:lnTo>
                    <a:pt x="511021" y="2380464"/>
                  </a:lnTo>
                  <a:lnTo>
                    <a:pt x="425460" y="2425003"/>
                  </a:lnTo>
                  <a:close/>
                </a:path>
                <a:path w="3509645" h="2764154" extrusionOk="0">
                  <a:moveTo>
                    <a:pt x="218004" y="2541037"/>
                  </a:moveTo>
                  <a:lnTo>
                    <a:pt x="186358" y="2528145"/>
                  </a:lnTo>
                  <a:lnTo>
                    <a:pt x="184014" y="2434379"/>
                  </a:lnTo>
                  <a:lnTo>
                    <a:pt x="259026" y="2415626"/>
                  </a:lnTo>
                  <a:lnTo>
                    <a:pt x="287156" y="2468370"/>
                  </a:lnTo>
                  <a:lnTo>
                    <a:pt x="295361" y="2518768"/>
                  </a:lnTo>
                  <a:lnTo>
                    <a:pt x="218004" y="2541037"/>
                  </a:lnTo>
                  <a:close/>
                </a:path>
                <a:path w="3509645" h="2764154" extrusionOk="0">
                  <a:moveTo>
                    <a:pt x="33989" y="2763730"/>
                  </a:moveTo>
                  <a:lnTo>
                    <a:pt x="2344" y="2750837"/>
                  </a:lnTo>
                  <a:lnTo>
                    <a:pt x="0" y="2657072"/>
                  </a:lnTo>
                  <a:lnTo>
                    <a:pt x="75012" y="2637147"/>
                  </a:lnTo>
                  <a:lnTo>
                    <a:pt x="103141" y="2689890"/>
                  </a:lnTo>
                  <a:lnTo>
                    <a:pt x="111346" y="2740289"/>
                  </a:lnTo>
                  <a:lnTo>
                    <a:pt x="33989" y="2763730"/>
                  </a:lnTo>
                  <a:close/>
                </a:path>
              </a:pathLst>
            </a:custGeom>
            <a:solidFill>
              <a:srgbClr val="E425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345" name="Google Shape;345;p10"/>
          <p:cNvSpPr txBox="1"/>
          <p:nvPr/>
        </p:nvSpPr>
        <p:spPr>
          <a:xfrm>
            <a:off x="1016000" y="920753"/>
            <a:ext cx="3223260" cy="93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0" b="1">
                <a:solidFill>
                  <a:srgbClr val="3A6266"/>
                </a:solidFill>
                <a:latin typeface="Tahoma"/>
                <a:ea typeface="Tahoma"/>
                <a:cs typeface="Tahoma"/>
                <a:sym typeface="Tahoma"/>
              </a:rPr>
              <a:t>WEIGHT</a:t>
            </a:r>
            <a:endParaRPr sz="6000">
              <a:latin typeface="Tahoma"/>
              <a:ea typeface="Tahoma"/>
              <a:cs typeface="Tahoma"/>
              <a:sym typeface="Tahoma"/>
            </a:endParaRPr>
          </a:p>
        </p:txBody>
      </p:sp>
      <p:sp>
        <p:nvSpPr>
          <p:cNvPr id="346" name="Google Shape;346;p10"/>
          <p:cNvSpPr txBox="1">
            <a:spLocks noGrp="1"/>
          </p:cNvSpPr>
          <p:nvPr>
            <p:ph type="title"/>
          </p:nvPr>
        </p:nvSpPr>
        <p:spPr>
          <a:xfrm>
            <a:off x="10889495" y="701988"/>
            <a:ext cx="6247765" cy="2844800"/>
          </a:xfrm>
          <a:prstGeom prst="rect">
            <a:avLst/>
          </a:prstGeom>
          <a:noFill/>
          <a:ln>
            <a:noFill/>
          </a:ln>
        </p:spPr>
        <p:txBody>
          <a:bodyPr spcFirstLastPara="1" wrap="square" lIns="0" tIns="12700" rIns="0" bIns="0" anchor="t" anchorCtr="0">
            <a:spAutoFit/>
          </a:bodyPr>
          <a:lstStyle/>
          <a:p>
            <a:pPr marL="12700" marR="5080" lvl="0" indent="0" algn="ctr" rtl="0">
              <a:lnSpc>
                <a:spcPct val="115599"/>
              </a:lnSpc>
              <a:spcBef>
                <a:spcPts val="0"/>
              </a:spcBef>
              <a:spcAft>
                <a:spcPts val="0"/>
              </a:spcAft>
              <a:buNone/>
            </a:pPr>
            <a:r>
              <a:rPr lang="en-US" sz="4000">
                <a:solidFill>
                  <a:srgbClr val="F1F1F1"/>
                </a:solidFill>
              </a:rPr>
              <a:t>Encourage everyone to set  boundaries so they can  spend time with their  families, etc.</a:t>
            </a:r>
            <a:endParaRPr sz="4000"/>
          </a:p>
        </p:txBody>
      </p:sp>
      <p:pic>
        <p:nvPicPr>
          <p:cNvPr id="347" name="Google Shape;347;p10"/>
          <p:cNvPicPr preferRelativeResize="0"/>
          <p:nvPr/>
        </p:nvPicPr>
        <p:blipFill rotWithShape="1">
          <a:blip r:embed="rId3">
            <a:alphaModFix/>
          </a:blip>
          <a:srcRect/>
          <a:stretch/>
        </p:blipFill>
        <p:spPr>
          <a:xfrm>
            <a:off x="11006277" y="4217675"/>
            <a:ext cx="142874" cy="142874"/>
          </a:xfrm>
          <a:prstGeom prst="rect">
            <a:avLst/>
          </a:prstGeom>
          <a:noFill/>
          <a:ln>
            <a:noFill/>
          </a:ln>
        </p:spPr>
      </p:pic>
      <p:pic>
        <p:nvPicPr>
          <p:cNvPr id="348" name="Google Shape;348;p10"/>
          <p:cNvPicPr preferRelativeResize="0"/>
          <p:nvPr/>
        </p:nvPicPr>
        <p:blipFill rotWithShape="1">
          <a:blip r:embed="rId3">
            <a:alphaModFix/>
          </a:blip>
          <a:srcRect/>
          <a:stretch/>
        </p:blipFill>
        <p:spPr>
          <a:xfrm>
            <a:off x="11006277" y="6132200"/>
            <a:ext cx="142874" cy="142874"/>
          </a:xfrm>
          <a:prstGeom prst="rect">
            <a:avLst/>
          </a:prstGeom>
          <a:noFill/>
          <a:ln>
            <a:noFill/>
          </a:ln>
        </p:spPr>
      </p:pic>
      <p:pic>
        <p:nvPicPr>
          <p:cNvPr id="349" name="Google Shape;349;p10"/>
          <p:cNvPicPr preferRelativeResize="0"/>
          <p:nvPr/>
        </p:nvPicPr>
        <p:blipFill rotWithShape="1">
          <a:blip r:embed="rId3">
            <a:alphaModFix/>
          </a:blip>
          <a:srcRect/>
          <a:stretch/>
        </p:blipFill>
        <p:spPr>
          <a:xfrm>
            <a:off x="11006277" y="7408550"/>
            <a:ext cx="142874" cy="142874"/>
          </a:xfrm>
          <a:prstGeom prst="rect">
            <a:avLst/>
          </a:prstGeom>
          <a:noFill/>
          <a:ln>
            <a:noFill/>
          </a:ln>
        </p:spPr>
      </p:pic>
      <p:pic>
        <p:nvPicPr>
          <p:cNvPr id="350" name="Google Shape;350;p10"/>
          <p:cNvPicPr preferRelativeResize="0"/>
          <p:nvPr/>
        </p:nvPicPr>
        <p:blipFill rotWithShape="1">
          <a:blip r:embed="rId3">
            <a:alphaModFix/>
          </a:blip>
          <a:srcRect/>
          <a:stretch/>
        </p:blipFill>
        <p:spPr>
          <a:xfrm>
            <a:off x="11006277" y="8046725"/>
            <a:ext cx="142874" cy="142874"/>
          </a:xfrm>
          <a:prstGeom prst="rect">
            <a:avLst/>
          </a:prstGeom>
          <a:noFill/>
          <a:ln>
            <a:noFill/>
          </a:ln>
        </p:spPr>
      </p:pic>
      <p:pic>
        <p:nvPicPr>
          <p:cNvPr id="351" name="Google Shape;351;p10"/>
          <p:cNvPicPr preferRelativeResize="0"/>
          <p:nvPr/>
        </p:nvPicPr>
        <p:blipFill rotWithShape="1">
          <a:blip r:embed="rId3">
            <a:alphaModFix/>
          </a:blip>
          <a:srcRect/>
          <a:stretch/>
        </p:blipFill>
        <p:spPr>
          <a:xfrm>
            <a:off x="11006277" y="9961250"/>
            <a:ext cx="142874" cy="142874"/>
          </a:xfrm>
          <a:prstGeom prst="rect">
            <a:avLst/>
          </a:prstGeom>
          <a:noFill/>
          <a:ln>
            <a:noFill/>
          </a:ln>
        </p:spPr>
      </p:pic>
      <p:sp>
        <p:nvSpPr>
          <p:cNvPr id="352" name="Google Shape;352;p10"/>
          <p:cNvSpPr txBox="1"/>
          <p:nvPr/>
        </p:nvSpPr>
        <p:spPr>
          <a:xfrm>
            <a:off x="11354188" y="3867791"/>
            <a:ext cx="5716200" cy="7101900"/>
          </a:xfrm>
          <a:prstGeom prst="rect">
            <a:avLst/>
          </a:prstGeom>
          <a:noFill/>
          <a:ln>
            <a:noFill/>
          </a:ln>
        </p:spPr>
        <p:txBody>
          <a:bodyPr spcFirstLastPara="1" wrap="square" lIns="0" tIns="12700" rIns="0" bIns="0" anchor="t" anchorCtr="0">
            <a:spAutoFit/>
          </a:bodyPr>
          <a:lstStyle/>
          <a:p>
            <a:pPr marL="12700" marR="508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Being overweight makes your  heart heart pump blood  around your body harder.</a:t>
            </a:r>
            <a:endParaRPr sz="3600">
              <a:latin typeface="Trebuchet MS"/>
              <a:ea typeface="Trebuchet MS"/>
              <a:cs typeface="Trebuchet MS"/>
              <a:sym typeface="Trebuchet MS"/>
            </a:endParaRPr>
          </a:p>
          <a:p>
            <a:pPr marL="186690" marR="17907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BMI will help you indicate if  you're overweight</a:t>
            </a:r>
            <a:endParaRPr sz="3600">
              <a:latin typeface="Trebuchet MS"/>
              <a:ea typeface="Trebuchet MS"/>
              <a:cs typeface="Trebuchet MS"/>
              <a:sym typeface="Trebuchet MS"/>
            </a:endParaRPr>
          </a:p>
          <a:p>
            <a:pPr marL="1261745" marR="0" lvl="0" indent="0" algn="l" rtl="0">
              <a:lnSpc>
                <a:spcPct val="100000"/>
              </a:lnSpc>
              <a:spcBef>
                <a:spcPts val="705"/>
              </a:spcBef>
              <a:spcAft>
                <a:spcPts val="0"/>
              </a:spcAft>
              <a:buNone/>
            </a:pPr>
            <a:r>
              <a:rPr lang="en-US" sz="3600">
                <a:solidFill>
                  <a:srgbClr val="F1F1F1"/>
                </a:solidFill>
                <a:latin typeface="Trebuchet MS"/>
                <a:ea typeface="Trebuchet MS"/>
                <a:cs typeface="Trebuchet MS"/>
                <a:sym typeface="Trebuchet MS"/>
              </a:rPr>
              <a:t>18.5 - 24.9 ideal</a:t>
            </a:r>
            <a:endParaRPr sz="3600">
              <a:latin typeface="Trebuchet MS"/>
              <a:ea typeface="Trebuchet MS"/>
              <a:cs typeface="Trebuchet MS"/>
              <a:sym typeface="Trebuchet MS"/>
            </a:endParaRPr>
          </a:p>
          <a:p>
            <a:pPr marL="0" marR="17907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25 - 29.9 this is considered  overweight, losing weight will help</a:t>
            </a:r>
            <a:endParaRPr sz="3600">
              <a:latin typeface="Trebuchet MS"/>
              <a:ea typeface="Trebuchet MS"/>
              <a:cs typeface="Trebuchet MS"/>
              <a:sym typeface="Trebuchet MS"/>
            </a:endParaRPr>
          </a:p>
          <a:p>
            <a:pPr marL="0" marR="0" lvl="0" indent="0" algn="ctr" rtl="0">
              <a:lnSpc>
                <a:spcPct val="100000"/>
              </a:lnSpc>
              <a:spcBef>
                <a:spcPts val="705"/>
              </a:spcBef>
              <a:spcAft>
                <a:spcPts val="0"/>
              </a:spcAft>
              <a:buNone/>
            </a:pPr>
            <a:r>
              <a:rPr lang="en-US" sz="3600">
                <a:solidFill>
                  <a:srgbClr val="F1F1F1"/>
                </a:solidFill>
                <a:latin typeface="Trebuchet MS"/>
                <a:ea typeface="Trebuchet MS"/>
                <a:cs typeface="Trebuchet MS"/>
                <a:sym typeface="Trebuchet MS"/>
              </a:rPr>
              <a:t>30 + considered obese</a:t>
            </a:r>
            <a:endParaRPr sz="36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Google Shape;357;p11"/>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FAB6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358" name="Google Shape;358;p11"/>
          <p:cNvGrpSpPr/>
          <p:nvPr/>
        </p:nvGrpSpPr>
        <p:grpSpPr>
          <a:xfrm>
            <a:off x="10058399" y="0"/>
            <a:ext cx="8229600" cy="10287000"/>
            <a:chOff x="10058399" y="0"/>
            <a:chExt cx="8229600" cy="10287000"/>
          </a:xfrm>
        </p:grpSpPr>
        <p:sp>
          <p:nvSpPr>
            <p:cNvPr id="359" name="Google Shape;359;p11"/>
            <p:cNvSpPr/>
            <p:nvPr/>
          </p:nvSpPr>
          <p:spPr>
            <a:xfrm>
              <a:off x="10058399" y="0"/>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60" name="Google Shape;360;p11"/>
            <p:cNvSpPr/>
            <p:nvPr/>
          </p:nvSpPr>
          <p:spPr>
            <a:xfrm>
              <a:off x="10288777" y="2345249"/>
              <a:ext cx="6496685" cy="0"/>
            </a:xfrm>
            <a:custGeom>
              <a:avLst/>
              <a:gdLst/>
              <a:ahLst/>
              <a:cxnLst/>
              <a:rect l="l" t="t" r="r" b="b"/>
              <a:pathLst>
                <a:path w="6496684" h="120000" extrusionOk="0">
                  <a:moveTo>
                    <a:pt x="0" y="0"/>
                  </a:moveTo>
                  <a:lnTo>
                    <a:pt x="6496110" y="0"/>
                  </a:lnTo>
                </a:path>
              </a:pathLst>
            </a:custGeom>
            <a:noFill/>
            <a:ln w="47600" cap="flat" cmpd="sng">
              <a:solidFill>
                <a:srgbClr val="FAB6D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361" name="Google Shape;361;p11"/>
          <p:cNvGrpSpPr/>
          <p:nvPr/>
        </p:nvGrpSpPr>
        <p:grpSpPr>
          <a:xfrm>
            <a:off x="0" y="3020761"/>
            <a:ext cx="8306787" cy="7266239"/>
            <a:chOff x="0" y="3020761"/>
            <a:chExt cx="8306787" cy="7266239"/>
          </a:xfrm>
        </p:grpSpPr>
        <p:pic>
          <p:nvPicPr>
            <p:cNvPr id="362" name="Google Shape;362;p11"/>
            <p:cNvPicPr preferRelativeResize="0"/>
            <p:nvPr/>
          </p:nvPicPr>
          <p:blipFill rotWithShape="1">
            <a:blip r:embed="rId3">
              <a:alphaModFix/>
            </a:blip>
            <a:srcRect/>
            <a:stretch/>
          </p:blipFill>
          <p:spPr>
            <a:xfrm>
              <a:off x="0" y="3367409"/>
              <a:ext cx="7691497" cy="6919591"/>
            </a:xfrm>
            <a:prstGeom prst="rect">
              <a:avLst/>
            </a:prstGeom>
            <a:noFill/>
            <a:ln>
              <a:noFill/>
            </a:ln>
          </p:spPr>
        </p:pic>
        <p:sp>
          <p:nvSpPr>
            <p:cNvPr id="363" name="Google Shape;363;p11"/>
            <p:cNvSpPr/>
            <p:nvPr/>
          </p:nvSpPr>
          <p:spPr>
            <a:xfrm>
              <a:off x="2677997" y="3020761"/>
              <a:ext cx="3843654" cy="4760595"/>
            </a:xfrm>
            <a:custGeom>
              <a:avLst/>
              <a:gdLst/>
              <a:ahLst/>
              <a:cxnLst/>
              <a:rect l="l" t="t" r="r" b="b"/>
              <a:pathLst>
                <a:path w="3843654" h="4760595" extrusionOk="0">
                  <a:moveTo>
                    <a:pt x="2658373" y="4760485"/>
                  </a:moveTo>
                  <a:lnTo>
                    <a:pt x="2532825" y="4392873"/>
                  </a:lnTo>
                  <a:lnTo>
                    <a:pt x="3717675" y="3988047"/>
                  </a:lnTo>
                  <a:lnTo>
                    <a:pt x="3843223" y="4355659"/>
                  </a:lnTo>
                  <a:lnTo>
                    <a:pt x="2658373" y="4760485"/>
                  </a:lnTo>
                  <a:close/>
                </a:path>
                <a:path w="3843654" h="4760595" extrusionOk="0">
                  <a:moveTo>
                    <a:pt x="1784864" y="872522"/>
                  </a:moveTo>
                  <a:lnTo>
                    <a:pt x="1502678" y="872522"/>
                  </a:lnTo>
                  <a:lnTo>
                    <a:pt x="1511662" y="855933"/>
                  </a:lnTo>
                  <a:lnTo>
                    <a:pt x="1495468" y="819106"/>
                  </a:lnTo>
                  <a:lnTo>
                    <a:pt x="1458655" y="781454"/>
                  </a:lnTo>
                  <a:lnTo>
                    <a:pt x="1405784" y="762389"/>
                  </a:lnTo>
                  <a:lnTo>
                    <a:pt x="1368408" y="756221"/>
                  </a:lnTo>
                  <a:lnTo>
                    <a:pt x="1352862" y="745116"/>
                  </a:lnTo>
                  <a:lnTo>
                    <a:pt x="1361284" y="732255"/>
                  </a:lnTo>
                  <a:lnTo>
                    <a:pt x="1395807" y="720819"/>
                  </a:lnTo>
                  <a:lnTo>
                    <a:pt x="1458567" y="713986"/>
                  </a:lnTo>
                  <a:lnTo>
                    <a:pt x="1513003" y="714628"/>
                  </a:lnTo>
                  <a:lnTo>
                    <a:pt x="1559385" y="721679"/>
                  </a:lnTo>
                  <a:lnTo>
                    <a:pt x="1600280" y="734903"/>
                  </a:lnTo>
                  <a:lnTo>
                    <a:pt x="1638252" y="754069"/>
                  </a:lnTo>
                  <a:lnTo>
                    <a:pt x="1675869" y="778940"/>
                  </a:lnTo>
                  <a:lnTo>
                    <a:pt x="1715695" y="809284"/>
                  </a:lnTo>
                  <a:lnTo>
                    <a:pt x="1765046" y="851951"/>
                  </a:lnTo>
                  <a:lnTo>
                    <a:pt x="1784864" y="872522"/>
                  </a:lnTo>
                  <a:close/>
                </a:path>
                <a:path w="3843654" h="4760595" extrusionOk="0">
                  <a:moveTo>
                    <a:pt x="1213378" y="808530"/>
                  </a:moveTo>
                  <a:lnTo>
                    <a:pt x="1185742" y="805088"/>
                  </a:lnTo>
                  <a:lnTo>
                    <a:pt x="1163171" y="795706"/>
                  </a:lnTo>
                  <a:lnTo>
                    <a:pt x="1147953" y="781798"/>
                  </a:lnTo>
                  <a:lnTo>
                    <a:pt x="1142372" y="764778"/>
                  </a:lnTo>
                  <a:lnTo>
                    <a:pt x="1147953" y="747759"/>
                  </a:lnTo>
                  <a:lnTo>
                    <a:pt x="1163171" y="733851"/>
                  </a:lnTo>
                  <a:lnTo>
                    <a:pt x="1185742" y="724469"/>
                  </a:lnTo>
                  <a:lnTo>
                    <a:pt x="1213378" y="721027"/>
                  </a:lnTo>
                  <a:lnTo>
                    <a:pt x="1241014" y="724469"/>
                  </a:lnTo>
                  <a:lnTo>
                    <a:pt x="1263585" y="733851"/>
                  </a:lnTo>
                  <a:lnTo>
                    <a:pt x="1278803" y="747759"/>
                  </a:lnTo>
                  <a:lnTo>
                    <a:pt x="1284384" y="764778"/>
                  </a:lnTo>
                  <a:lnTo>
                    <a:pt x="1278803" y="781798"/>
                  </a:lnTo>
                  <a:lnTo>
                    <a:pt x="1263585" y="795706"/>
                  </a:lnTo>
                  <a:lnTo>
                    <a:pt x="1241014" y="805088"/>
                  </a:lnTo>
                  <a:lnTo>
                    <a:pt x="1213378" y="808530"/>
                  </a:lnTo>
                  <a:close/>
                </a:path>
                <a:path w="3843654" h="4760595" extrusionOk="0">
                  <a:moveTo>
                    <a:pt x="1304128" y="904875"/>
                  </a:moveTo>
                  <a:lnTo>
                    <a:pt x="1271383" y="891972"/>
                  </a:lnTo>
                  <a:lnTo>
                    <a:pt x="1254033" y="871469"/>
                  </a:lnTo>
                  <a:lnTo>
                    <a:pt x="1251345" y="850223"/>
                  </a:lnTo>
                  <a:lnTo>
                    <a:pt x="1262586" y="835088"/>
                  </a:lnTo>
                  <a:lnTo>
                    <a:pt x="1287023" y="832920"/>
                  </a:lnTo>
                  <a:lnTo>
                    <a:pt x="1406397" y="857671"/>
                  </a:lnTo>
                  <a:lnTo>
                    <a:pt x="1464652" y="868191"/>
                  </a:lnTo>
                  <a:lnTo>
                    <a:pt x="1502678" y="872522"/>
                  </a:lnTo>
                  <a:lnTo>
                    <a:pt x="1784864" y="872522"/>
                  </a:lnTo>
                  <a:lnTo>
                    <a:pt x="1798703" y="886886"/>
                  </a:lnTo>
                  <a:lnTo>
                    <a:pt x="1811517" y="902783"/>
                  </a:lnTo>
                  <a:lnTo>
                    <a:pt x="1403649" y="902783"/>
                  </a:lnTo>
                  <a:lnTo>
                    <a:pt x="1353001" y="903324"/>
                  </a:lnTo>
                  <a:lnTo>
                    <a:pt x="1304128" y="904875"/>
                  </a:lnTo>
                  <a:close/>
                </a:path>
                <a:path w="3843654" h="4760595" extrusionOk="0">
                  <a:moveTo>
                    <a:pt x="1577957" y="1009057"/>
                  </a:moveTo>
                  <a:lnTo>
                    <a:pt x="1533040" y="967284"/>
                  </a:lnTo>
                  <a:lnTo>
                    <a:pt x="1495923" y="940397"/>
                  </a:lnTo>
                  <a:lnTo>
                    <a:pt x="1452041" y="917019"/>
                  </a:lnTo>
                  <a:lnTo>
                    <a:pt x="1403649" y="902783"/>
                  </a:lnTo>
                  <a:lnTo>
                    <a:pt x="1811517" y="902783"/>
                  </a:lnTo>
                  <a:lnTo>
                    <a:pt x="1818692" y="911685"/>
                  </a:lnTo>
                  <a:lnTo>
                    <a:pt x="1827042" y="923943"/>
                  </a:lnTo>
                  <a:lnTo>
                    <a:pt x="1577957" y="1009057"/>
                  </a:lnTo>
                  <a:close/>
                </a:path>
                <a:path w="3843654" h="4760595" extrusionOk="0">
                  <a:moveTo>
                    <a:pt x="1212750" y="4379169"/>
                  </a:moveTo>
                  <a:lnTo>
                    <a:pt x="0" y="4068132"/>
                  </a:lnTo>
                  <a:lnTo>
                    <a:pt x="96517" y="3691845"/>
                  </a:lnTo>
                  <a:lnTo>
                    <a:pt x="1309267" y="4002882"/>
                  </a:lnTo>
                  <a:lnTo>
                    <a:pt x="1212750" y="4379169"/>
                  </a:lnTo>
                  <a:close/>
                </a:path>
                <a:path w="3843654" h="4760595" extrusionOk="0">
                  <a:moveTo>
                    <a:pt x="1808111" y="333000"/>
                  </a:moveTo>
                  <a:lnTo>
                    <a:pt x="1697027" y="333000"/>
                  </a:lnTo>
                  <a:lnTo>
                    <a:pt x="1718679" y="330114"/>
                  </a:lnTo>
                  <a:lnTo>
                    <a:pt x="1735375" y="316203"/>
                  </a:lnTo>
                  <a:lnTo>
                    <a:pt x="1745563" y="293760"/>
                  </a:lnTo>
                  <a:lnTo>
                    <a:pt x="1747691" y="265283"/>
                  </a:lnTo>
                  <a:lnTo>
                    <a:pt x="1740205" y="233268"/>
                  </a:lnTo>
                  <a:lnTo>
                    <a:pt x="1721553" y="200209"/>
                  </a:lnTo>
                  <a:lnTo>
                    <a:pt x="1690183" y="168603"/>
                  </a:lnTo>
                  <a:lnTo>
                    <a:pt x="1663235" y="133487"/>
                  </a:lnTo>
                  <a:lnTo>
                    <a:pt x="1665760" y="103356"/>
                  </a:lnTo>
                  <a:lnTo>
                    <a:pt x="1687089" y="84220"/>
                  </a:lnTo>
                  <a:lnTo>
                    <a:pt x="1716549" y="82090"/>
                  </a:lnTo>
                  <a:lnTo>
                    <a:pt x="1743469" y="102976"/>
                  </a:lnTo>
                  <a:lnTo>
                    <a:pt x="1770658" y="166595"/>
                  </a:lnTo>
                  <a:lnTo>
                    <a:pt x="1783423" y="211136"/>
                  </a:lnTo>
                  <a:lnTo>
                    <a:pt x="1795184" y="261732"/>
                  </a:lnTo>
                  <a:lnTo>
                    <a:pt x="1805601" y="316559"/>
                  </a:lnTo>
                  <a:lnTo>
                    <a:pt x="1808111" y="333000"/>
                  </a:lnTo>
                  <a:close/>
                </a:path>
                <a:path w="3843654" h="4760595" extrusionOk="0">
                  <a:moveTo>
                    <a:pt x="1521027" y="170363"/>
                  </a:moveTo>
                  <a:lnTo>
                    <a:pt x="1505524" y="167230"/>
                  </a:lnTo>
                  <a:lnTo>
                    <a:pt x="1492860" y="158687"/>
                  </a:lnTo>
                  <a:lnTo>
                    <a:pt x="1484320" y="146018"/>
                  </a:lnTo>
                  <a:lnTo>
                    <a:pt x="1481188" y="130509"/>
                  </a:lnTo>
                  <a:lnTo>
                    <a:pt x="1484320" y="115000"/>
                  </a:lnTo>
                  <a:lnTo>
                    <a:pt x="1492860" y="102332"/>
                  </a:lnTo>
                  <a:lnTo>
                    <a:pt x="1505524" y="93788"/>
                  </a:lnTo>
                  <a:lnTo>
                    <a:pt x="1521027" y="90655"/>
                  </a:lnTo>
                  <a:lnTo>
                    <a:pt x="1536530" y="93788"/>
                  </a:lnTo>
                  <a:lnTo>
                    <a:pt x="1549193" y="102332"/>
                  </a:lnTo>
                  <a:lnTo>
                    <a:pt x="1557733" y="115000"/>
                  </a:lnTo>
                  <a:lnTo>
                    <a:pt x="1560865" y="130509"/>
                  </a:lnTo>
                  <a:lnTo>
                    <a:pt x="1557733" y="146018"/>
                  </a:lnTo>
                  <a:lnTo>
                    <a:pt x="1549193" y="158687"/>
                  </a:lnTo>
                  <a:lnTo>
                    <a:pt x="1536530" y="167230"/>
                  </a:lnTo>
                  <a:lnTo>
                    <a:pt x="1521027" y="170363"/>
                  </a:lnTo>
                  <a:close/>
                </a:path>
                <a:path w="3843654" h="4760595" extrusionOk="0">
                  <a:moveTo>
                    <a:pt x="1825911" y="499001"/>
                  </a:moveTo>
                  <a:lnTo>
                    <a:pt x="1685408" y="462919"/>
                  </a:lnTo>
                  <a:lnTo>
                    <a:pt x="1654180" y="401796"/>
                  </a:lnTo>
                  <a:lnTo>
                    <a:pt x="1618881" y="366459"/>
                  </a:lnTo>
                  <a:lnTo>
                    <a:pt x="1584517" y="346999"/>
                  </a:lnTo>
                  <a:lnTo>
                    <a:pt x="1556095" y="333507"/>
                  </a:lnTo>
                  <a:lnTo>
                    <a:pt x="1538621" y="316075"/>
                  </a:lnTo>
                  <a:lnTo>
                    <a:pt x="1533959" y="286439"/>
                  </a:lnTo>
                  <a:lnTo>
                    <a:pt x="1543642" y="258758"/>
                  </a:lnTo>
                  <a:lnTo>
                    <a:pt x="1566300" y="243858"/>
                  </a:lnTo>
                  <a:lnTo>
                    <a:pt x="1600565" y="252566"/>
                  </a:lnTo>
                  <a:lnTo>
                    <a:pt x="1645067" y="295708"/>
                  </a:lnTo>
                  <a:lnTo>
                    <a:pt x="1671972" y="322363"/>
                  </a:lnTo>
                  <a:lnTo>
                    <a:pt x="1697027" y="333000"/>
                  </a:lnTo>
                  <a:lnTo>
                    <a:pt x="1808111" y="333000"/>
                  </a:lnTo>
                  <a:lnTo>
                    <a:pt x="1814337" y="373794"/>
                  </a:lnTo>
                  <a:lnTo>
                    <a:pt x="1821052" y="431612"/>
                  </a:lnTo>
                  <a:lnTo>
                    <a:pt x="1825408" y="488189"/>
                  </a:lnTo>
                  <a:lnTo>
                    <a:pt x="1825659" y="491709"/>
                  </a:lnTo>
                  <a:lnTo>
                    <a:pt x="1825911" y="499001"/>
                  </a:lnTo>
                  <a:close/>
                </a:path>
                <a:path w="3843654" h="4760595" extrusionOk="0">
                  <a:moveTo>
                    <a:pt x="1858209" y="268175"/>
                  </a:moveTo>
                  <a:lnTo>
                    <a:pt x="1854657" y="239707"/>
                  </a:lnTo>
                  <a:lnTo>
                    <a:pt x="1852224" y="171683"/>
                  </a:lnTo>
                  <a:lnTo>
                    <a:pt x="1863246" y="90176"/>
                  </a:lnTo>
                  <a:lnTo>
                    <a:pt x="1900058" y="21256"/>
                  </a:lnTo>
                  <a:lnTo>
                    <a:pt x="1931184" y="0"/>
                  </a:lnTo>
                  <a:lnTo>
                    <a:pt x="1953051" y="3325"/>
                  </a:lnTo>
                  <a:lnTo>
                    <a:pt x="1965849" y="23818"/>
                  </a:lnTo>
                  <a:lnTo>
                    <a:pt x="1969765" y="54065"/>
                  </a:lnTo>
                  <a:lnTo>
                    <a:pt x="1964990" y="86652"/>
                  </a:lnTo>
                  <a:lnTo>
                    <a:pt x="1951710" y="114165"/>
                  </a:lnTo>
                  <a:lnTo>
                    <a:pt x="1922362" y="157217"/>
                  </a:lnTo>
                  <a:lnTo>
                    <a:pt x="1891858" y="208048"/>
                  </a:lnTo>
                  <a:lnTo>
                    <a:pt x="1867906" y="250440"/>
                  </a:lnTo>
                  <a:lnTo>
                    <a:pt x="1858209" y="268175"/>
                  </a:lnTo>
                  <a:close/>
                </a:path>
              </a:pathLst>
            </a:custGeom>
            <a:solidFill>
              <a:srgbClr val="FFC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64" name="Google Shape;364;p11"/>
            <p:cNvSpPr/>
            <p:nvPr/>
          </p:nvSpPr>
          <p:spPr>
            <a:xfrm>
              <a:off x="3217262" y="3095094"/>
              <a:ext cx="3304540" cy="4538980"/>
            </a:xfrm>
            <a:custGeom>
              <a:avLst/>
              <a:gdLst/>
              <a:ahLst/>
              <a:cxnLst/>
              <a:rect l="l" t="t" r="r" b="b"/>
              <a:pathLst>
                <a:path w="3304540" h="4538980" extrusionOk="0">
                  <a:moveTo>
                    <a:pt x="2548911" y="4538428"/>
                  </a:moveTo>
                  <a:lnTo>
                    <a:pt x="2585204" y="4522794"/>
                  </a:lnTo>
                  <a:lnTo>
                    <a:pt x="2621367" y="4504960"/>
                  </a:lnTo>
                  <a:lnTo>
                    <a:pt x="2657375" y="4484861"/>
                  </a:lnTo>
                  <a:lnTo>
                    <a:pt x="2693201" y="4462436"/>
                  </a:lnTo>
                  <a:lnTo>
                    <a:pt x="2728822" y="4437621"/>
                  </a:lnTo>
                  <a:lnTo>
                    <a:pt x="2764211" y="4410352"/>
                  </a:lnTo>
                  <a:lnTo>
                    <a:pt x="2799342" y="4380567"/>
                  </a:lnTo>
                  <a:lnTo>
                    <a:pt x="2834191" y="4348202"/>
                  </a:lnTo>
                  <a:lnTo>
                    <a:pt x="2868732" y="4313195"/>
                  </a:lnTo>
                  <a:lnTo>
                    <a:pt x="2902939" y="4275483"/>
                  </a:lnTo>
                  <a:lnTo>
                    <a:pt x="2936787" y="4235001"/>
                  </a:lnTo>
                  <a:lnTo>
                    <a:pt x="2970250" y="4191688"/>
                  </a:lnTo>
                  <a:lnTo>
                    <a:pt x="3003303" y="4145480"/>
                  </a:lnTo>
                  <a:lnTo>
                    <a:pt x="3035921" y="4096313"/>
                  </a:lnTo>
                  <a:lnTo>
                    <a:pt x="3068077" y="4044126"/>
                  </a:lnTo>
                  <a:lnTo>
                    <a:pt x="3099747" y="3988854"/>
                  </a:lnTo>
                  <a:lnTo>
                    <a:pt x="3130905" y="3930435"/>
                  </a:lnTo>
                  <a:lnTo>
                    <a:pt x="3178284" y="3913714"/>
                  </a:lnTo>
                  <a:lnTo>
                    <a:pt x="3303958" y="4281325"/>
                  </a:lnTo>
                  <a:lnTo>
                    <a:pt x="2548911" y="4538428"/>
                  </a:lnTo>
                  <a:close/>
                </a:path>
                <a:path w="3304540" h="4538980" extrusionOk="0">
                  <a:moveTo>
                    <a:pt x="673484" y="4304961"/>
                  </a:moveTo>
                  <a:lnTo>
                    <a:pt x="0" y="4132219"/>
                  </a:lnTo>
                  <a:lnTo>
                    <a:pt x="124299" y="4057525"/>
                  </a:lnTo>
                  <a:lnTo>
                    <a:pt x="207431" y="4006135"/>
                  </a:lnTo>
                  <a:lnTo>
                    <a:pt x="290066" y="3953750"/>
                  </a:lnTo>
                  <a:lnTo>
                    <a:pt x="371598" y="3900610"/>
                  </a:lnTo>
                  <a:lnTo>
                    <a:pt x="411760" y="3873832"/>
                  </a:lnTo>
                  <a:lnTo>
                    <a:pt x="451419" y="3846955"/>
                  </a:lnTo>
                  <a:lnTo>
                    <a:pt x="770001" y="3928675"/>
                  </a:lnTo>
                  <a:lnTo>
                    <a:pt x="673484" y="4304961"/>
                  </a:lnTo>
                  <a:close/>
                </a:path>
                <a:path w="3304540" h="4538980" extrusionOk="0">
                  <a:moveTo>
                    <a:pt x="1284352" y="844259"/>
                  </a:moveTo>
                  <a:lnTo>
                    <a:pt x="1003362" y="844259"/>
                  </a:lnTo>
                  <a:lnTo>
                    <a:pt x="1039742" y="837389"/>
                  </a:lnTo>
                  <a:lnTo>
                    <a:pt x="1070211" y="826356"/>
                  </a:lnTo>
                  <a:lnTo>
                    <a:pt x="1101222" y="818822"/>
                  </a:lnTo>
                  <a:lnTo>
                    <a:pt x="1139231" y="822453"/>
                  </a:lnTo>
                  <a:lnTo>
                    <a:pt x="1173009" y="829390"/>
                  </a:lnTo>
                  <a:lnTo>
                    <a:pt x="1209451" y="833627"/>
                  </a:lnTo>
                  <a:lnTo>
                    <a:pt x="1245656" y="835766"/>
                  </a:lnTo>
                  <a:lnTo>
                    <a:pt x="1278728" y="836408"/>
                  </a:lnTo>
                  <a:lnTo>
                    <a:pt x="1283755" y="843323"/>
                  </a:lnTo>
                  <a:lnTo>
                    <a:pt x="1284352" y="844259"/>
                  </a:lnTo>
                  <a:close/>
                </a:path>
                <a:path w="3304540" h="4538980" extrusionOk="0">
                  <a:moveTo>
                    <a:pt x="1038692" y="934849"/>
                  </a:moveTo>
                  <a:lnTo>
                    <a:pt x="1021844" y="917890"/>
                  </a:lnTo>
                  <a:lnTo>
                    <a:pt x="993732" y="893188"/>
                  </a:lnTo>
                  <a:lnTo>
                    <a:pt x="956619" y="866340"/>
                  </a:lnTo>
                  <a:lnTo>
                    <a:pt x="912767" y="842946"/>
                  </a:lnTo>
                  <a:lnTo>
                    <a:pt x="918298" y="838734"/>
                  </a:lnTo>
                  <a:lnTo>
                    <a:pt x="926858" y="836503"/>
                  </a:lnTo>
                  <a:lnTo>
                    <a:pt x="938834" y="836581"/>
                  </a:lnTo>
                  <a:lnTo>
                    <a:pt x="954616" y="839300"/>
                  </a:lnTo>
                  <a:lnTo>
                    <a:pt x="1003362" y="844259"/>
                  </a:lnTo>
                  <a:lnTo>
                    <a:pt x="1284352" y="844259"/>
                  </a:lnTo>
                  <a:lnTo>
                    <a:pt x="1286646" y="847849"/>
                  </a:lnTo>
                  <a:lnTo>
                    <a:pt x="1287777" y="849735"/>
                  </a:lnTo>
                  <a:lnTo>
                    <a:pt x="1038692" y="934849"/>
                  </a:lnTo>
                  <a:close/>
                </a:path>
                <a:path w="3304540" h="4538980" extrusionOk="0">
                  <a:moveTo>
                    <a:pt x="1256484" y="416873"/>
                  </a:moveTo>
                  <a:lnTo>
                    <a:pt x="1146017" y="388586"/>
                  </a:lnTo>
                  <a:lnTo>
                    <a:pt x="1122239" y="338340"/>
                  </a:lnTo>
                  <a:lnTo>
                    <a:pt x="1095292" y="305137"/>
                  </a:lnTo>
                  <a:lnTo>
                    <a:pt x="1067567" y="284240"/>
                  </a:lnTo>
                  <a:lnTo>
                    <a:pt x="1041456" y="270909"/>
                  </a:lnTo>
                  <a:lnTo>
                    <a:pt x="1053185" y="268014"/>
                  </a:lnTo>
                  <a:lnTo>
                    <a:pt x="1083636" y="281407"/>
                  </a:lnTo>
                  <a:lnTo>
                    <a:pt x="1126551" y="301495"/>
                  </a:lnTo>
                  <a:lnTo>
                    <a:pt x="1175676" y="318684"/>
                  </a:lnTo>
                  <a:lnTo>
                    <a:pt x="1204137" y="333266"/>
                  </a:lnTo>
                  <a:lnTo>
                    <a:pt x="1226825" y="357925"/>
                  </a:lnTo>
                  <a:lnTo>
                    <a:pt x="1244140" y="387511"/>
                  </a:lnTo>
                  <a:lnTo>
                    <a:pt x="1256484" y="416873"/>
                  </a:lnTo>
                  <a:close/>
                </a:path>
                <a:path w="3304540" h="4538980" extrusionOk="0">
                  <a:moveTo>
                    <a:pt x="1364946" y="62943"/>
                  </a:moveTo>
                  <a:lnTo>
                    <a:pt x="1356017" y="62462"/>
                  </a:lnTo>
                  <a:lnTo>
                    <a:pt x="1348907" y="57105"/>
                  </a:lnTo>
                  <a:lnTo>
                    <a:pt x="1344754" y="48082"/>
                  </a:lnTo>
                  <a:lnTo>
                    <a:pt x="1343876" y="36632"/>
                  </a:lnTo>
                  <a:lnTo>
                    <a:pt x="1346592" y="23991"/>
                  </a:lnTo>
                  <a:lnTo>
                    <a:pt x="1352622" y="12521"/>
                  </a:lnTo>
                  <a:lnTo>
                    <a:pt x="1360620" y="4268"/>
                  </a:lnTo>
                  <a:lnTo>
                    <a:pt x="1369584" y="0"/>
                  </a:lnTo>
                  <a:lnTo>
                    <a:pt x="1378513" y="481"/>
                  </a:lnTo>
                  <a:lnTo>
                    <a:pt x="1385623" y="5785"/>
                  </a:lnTo>
                  <a:lnTo>
                    <a:pt x="1389776" y="14813"/>
                  </a:lnTo>
                  <a:lnTo>
                    <a:pt x="1390654" y="26293"/>
                  </a:lnTo>
                  <a:lnTo>
                    <a:pt x="1387939" y="38952"/>
                  </a:lnTo>
                  <a:lnTo>
                    <a:pt x="1381908" y="50422"/>
                  </a:lnTo>
                  <a:lnTo>
                    <a:pt x="1373910" y="58674"/>
                  </a:lnTo>
                  <a:lnTo>
                    <a:pt x="1364946" y="62943"/>
                  </a:lnTo>
                  <a:close/>
                </a:path>
                <a:path w="3304540" h="4538980" extrusionOk="0">
                  <a:moveTo>
                    <a:pt x="695658" y="718180"/>
                  </a:moveTo>
                  <a:lnTo>
                    <a:pt x="689068" y="717852"/>
                  </a:lnTo>
                  <a:lnTo>
                    <a:pt x="683780" y="713925"/>
                  </a:lnTo>
                  <a:lnTo>
                    <a:pt x="680695" y="707276"/>
                  </a:lnTo>
                  <a:lnTo>
                    <a:pt x="680037" y="698811"/>
                  </a:lnTo>
                  <a:lnTo>
                    <a:pt x="682030" y="689439"/>
                  </a:lnTo>
                  <a:lnTo>
                    <a:pt x="686499" y="680927"/>
                  </a:lnTo>
                  <a:lnTo>
                    <a:pt x="692430" y="674808"/>
                  </a:lnTo>
                  <a:lnTo>
                    <a:pt x="699067" y="671636"/>
                  </a:lnTo>
                  <a:lnTo>
                    <a:pt x="705657" y="671964"/>
                  </a:lnTo>
                  <a:lnTo>
                    <a:pt x="710945" y="675891"/>
                  </a:lnTo>
                  <a:lnTo>
                    <a:pt x="714030" y="682540"/>
                  </a:lnTo>
                  <a:lnTo>
                    <a:pt x="714687" y="691005"/>
                  </a:lnTo>
                  <a:lnTo>
                    <a:pt x="712694" y="700377"/>
                  </a:lnTo>
                  <a:lnTo>
                    <a:pt x="708225" y="708889"/>
                  </a:lnTo>
                  <a:lnTo>
                    <a:pt x="702295" y="715008"/>
                  </a:lnTo>
                  <a:lnTo>
                    <a:pt x="695658" y="718180"/>
                  </a:lnTo>
                  <a:close/>
                </a:path>
              </a:pathLst>
            </a:custGeom>
            <a:solidFill>
              <a:srgbClr val="F4A7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65" name="Google Shape;365;p11"/>
            <p:cNvSpPr/>
            <p:nvPr/>
          </p:nvSpPr>
          <p:spPr>
            <a:xfrm>
              <a:off x="6648167" y="5100131"/>
              <a:ext cx="1658620" cy="3643629"/>
            </a:xfrm>
            <a:custGeom>
              <a:avLst/>
              <a:gdLst/>
              <a:ahLst/>
              <a:cxnLst/>
              <a:rect l="l" t="t" r="r" b="b"/>
              <a:pathLst>
                <a:path w="1658620" h="3643629" extrusionOk="0">
                  <a:moveTo>
                    <a:pt x="1326017" y="2038813"/>
                  </a:moveTo>
                  <a:lnTo>
                    <a:pt x="1340367" y="2001687"/>
                  </a:lnTo>
                  <a:lnTo>
                    <a:pt x="1369278" y="1972692"/>
                  </a:lnTo>
                  <a:lnTo>
                    <a:pt x="1412205" y="1953709"/>
                  </a:lnTo>
                  <a:lnTo>
                    <a:pt x="1426908" y="1949294"/>
                  </a:lnTo>
                  <a:lnTo>
                    <a:pt x="1441490" y="1944607"/>
                  </a:lnTo>
                  <a:lnTo>
                    <a:pt x="1456072" y="1940101"/>
                  </a:lnTo>
                  <a:lnTo>
                    <a:pt x="1470775" y="1936233"/>
                  </a:lnTo>
                  <a:lnTo>
                    <a:pt x="1525272" y="1926417"/>
                  </a:lnTo>
                  <a:lnTo>
                    <a:pt x="1569522" y="1924274"/>
                  </a:lnTo>
                  <a:lnTo>
                    <a:pt x="1604140" y="1930345"/>
                  </a:lnTo>
                  <a:lnTo>
                    <a:pt x="1629741" y="1945173"/>
                  </a:lnTo>
                  <a:lnTo>
                    <a:pt x="1646938" y="1969300"/>
                  </a:lnTo>
                  <a:lnTo>
                    <a:pt x="1656346" y="2003269"/>
                  </a:lnTo>
                  <a:lnTo>
                    <a:pt x="1658580" y="2047622"/>
                  </a:lnTo>
                  <a:lnTo>
                    <a:pt x="1654253" y="2102902"/>
                  </a:lnTo>
                  <a:lnTo>
                    <a:pt x="1641121" y="2203663"/>
                  </a:lnTo>
                  <a:lnTo>
                    <a:pt x="1626211" y="2304011"/>
                  </a:lnTo>
                  <a:lnTo>
                    <a:pt x="1609578" y="2403958"/>
                  </a:lnTo>
                  <a:lnTo>
                    <a:pt x="1591276" y="2503516"/>
                  </a:lnTo>
                  <a:lnTo>
                    <a:pt x="1571359" y="2602699"/>
                  </a:lnTo>
                  <a:lnTo>
                    <a:pt x="1549883" y="2701519"/>
                  </a:lnTo>
                  <a:lnTo>
                    <a:pt x="1526900" y="2799988"/>
                  </a:lnTo>
                  <a:lnTo>
                    <a:pt x="1502466" y="2898120"/>
                  </a:lnTo>
                  <a:lnTo>
                    <a:pt x="1476636" y="2995927"/>
                  </a:lnTo>
                  <a:lnTo>
                    <a:pt x="1449463" y="3093421"/>
                  </a:lnTo>
                  <a:lnTo>
                    <a:pt x="1421002" y="3190615"/>
                  </a:lnTo>
                  <a:lnTo>
                    <a:pt x="1376016" y="3335871"/>
                  </a:lnTo>
                  <a:lnTo>
                    <a:pt x="1344573" y="3432371"/>
                  </a:lnTo>
                  <a:lnTo>
                    <a:pt x="1330927" y="3470494"/>
                  </a:lnTo>
                  <a:lnTo>
                    <a:pt x="1330927" y="2126051"/>
                  </a:lnTo>
                  <a:lnTo>
                    <a:pt x="1326776" y="2082189"/>
                  </a:lnTo>
                  <a:lnTo>
                    <a:pt x="1326017" y="2038813"/>
                  </a:lnTo>
                  <a:close/>
                </a:path>
                <a:path w="1658620" h="3643629" extrusionOk="0">
                  <a:moveTo>
                    <a:pt x="1067179" y="3616783"/>
                  </a:moveTo>
                  <a:lnTo>
                    <a:pt x="1067179" y="1165384"/>
                  </a:lnTo>
                  <a:lnTo>
                    <a:pt x="1067663" y="1216042"/>
                  </a:lnTo>
                  <a:lnTo>
                    <a:pt x="1069127" y="1266598"/>
                  </a:lnTo>
                  <a:lnTo>
                    <a:pt x="1071479" y="1317061"/>
                  </a:lnTo>
                  <a:lnTo>
                    <a:pt x="1074627" y="1367440"/>
                  </a:lnTo>
                  <a:lnTo>
                    <a:pt x="1078481" y="1417745"/>
                  </a:lnTo>
                  <a:lnTo>
                    <a:pt x="1082947" y="1467984"/>
                  </a:lnTo>
                  <a:lnTo>
                    <a:pt x="1093351" y="1568299"/>
                  </a:lnTo>
                  <a:lnTo>
                    <a:pt x="1141132" y="1968711"/>
                  </a:lnTo>
                  <a:lnTo>
                    <a:pt x="1150949" y="2068960"/>
                  </a:lnTo>
                  <a:lnTo>
                    <a:pt x="1155034" y="2119155"/>
                  </a:lnTo>
                  <a:lnTo>
                    <a:pt x="1158446" y="2169409"/>
                  </a:lnTo>
                  <a:lnTo>
                    <a:pt x="1163746" y="2269883"/>
                  </a:lnTo>
                  <a:lnTo>
                    <a:pt x="1167082" y="2320016"/>
                  </a:lnTo>
                  <a:lnTo>
                    <a:pt x="1170971" y="2370135"/>
                  </a:lnTo>
                  <a:lnTo>
                    <a:pt x="1198633" y="2670871"/>
                  </a:lnTo>
                  <a:lnTo>
                    <a:pt x="1206722" y="2673784"/>
                  </a:lnTo>
                  <a:lnTo>
                    <a:pt x="1214489" y="2673136"/>
                  </a:lnTo>
                  <a:lnTo>
                    <a:pt x="1279966" y="2407681"/>
                  </a:lnTo>
                  <a:lnTo>
                    <a:pt x="1321270" y="2209527"/>
                  </a:lnTo>
                  <a:lnTo>
                    <a:pt x="1328191" y="2168275"/>
                  </a:lnTo>
                  <a:lnTo>
                    <a:pt x="1330927" y="2126051"/>
                  </a:lnTo>
                  <a:lnTo>
                    <a:pt x="1330927" y="3470494"/>
                  </a:lnTo>
                  <a:lnTo>
                    <a:pt x="1311661" y="3513706"/>
                  </a:lnTo>
                  <a:lnTo>
                    <a:pt x="1290062" y="3547187"/>
                  </a:lnTo>
                  <a:lnTo>
                    <a:pt x="1262990" y="3574073"/>
                  </a:lnTo>
                  <a:lnTo>
                    <a:pt x="1228910" y="3593010"/>
                  </a:lnTo>
                  <a:lnTo>
                    <a:pt x="1219019" y="3595247"/>
                  </a:lnTo>
                  <a:lnTo>
                    <a:pt x="1219019" y="2724593"/>
                  </a:lnTo>
                  <a:lnTo>
                    <a:pt x="1217401" y="2722652"/>
                  </a:lnTo>
                  <a:lnTo>
                    <a:pt x="1217077" y="2720710"/>
                  </a:lnTo>
                  <a:lnTo>
                    <a:pt x="1216107" y="2718768"/>
                  </a:lnTo>
                  <a:lnTo>
                    <a:pt x="1215783" y="2719415"/>
                  </a:lnTo>
                  <a:lnTo>
                    <a:pt x="1215459" y="2719739"/>
                  </a:lnTo>
                  <a:lnTo>
                    <a:pt x="1215459" y="3596051"/>
                  </a:lnTo>
                  <a:lnTo>
                    <a:pt x="1186288" y="3602647"/>
                  </a:lnTo>
                  <a:lnTo>
                    <a:pt x="1133590" y="3601629"/>
                  </a:lnTo>
                  <a:lnTo>
                    <a:pt x="1103728" y="3604359"/>
                  </a:lnTo>
                  <a:lnTo>
                    <a:pt x="1071136" y="3615221"/>
                  </a:lnTo>
                  <a:lnTo>
                    <a:pt x="1067179" y="3616783"/>
                  </a:lnTo>
                  <a:close/>
                </a:path>
                <a:path w="1658620" h="3643629" extrusionOk="0">
                  <a:moveTo>
                    <a:pt x="1215459" y="3596051"/>
                  </a:moveTo>
                  <a:lnTo>
                    <a:pt x="1215459" y="2720063"/>
                  </a:lnTo>
                  <a:lnTo>
                    <a:pt x="1217401" y="2723299"/>
                  </a:lnTo>
                  <a:lnTo>
                    <a:pt x="1219019" y="2724593"/>
                  </a:lnTo>
                  <a:lnTo>
                    <a:pt x="1219019" y="3595247"/>
                  </a:lnTo>
                  <a:lnTo>
                    <a:pt x="1215459" y="3596051"/>
                  </a:lnTo>
                  <a:close/>
                </a:path>
                <a:path w="1658620" h="3643629" extrusionOk="0">
                  <a:moveTo>
                    <a:pt x="678198" y="320056"/>
                  </a:moveTo>
                  <a:lnTo>
                    <a:pt x="681365" y="269622"/>
                  </a:lnTo>
                  <a:lnTo>
                    <a:pt x="693622" y="224342"/>
                  </a:lnTo>
                  <a:lnTo>
                    <a:pt x="713677" y="183521"/>
                  </a:lnTo>
                  <a:lnTo>
                    <a:pt x="740268" y="146433"/>
                  </a:lnTo>
                  <a:lnTo>
                    <a:pt x="772016" y="112474"/>
                  </a:lnTo>
                  <a:lnTo>
                    <a:pt x="807715" y="80858"/>
                  </a:lnTo>
                  <a:lnTo>
                    <a:pt x="846046" y="50921"/>
                  </a:lnTo>
                  <a:lnTo>
                    <a:pt x="885717" y="21966"/>
                  </a:lnTo>
                  <a:lnTo>
                    <a:pt x="923502" y="166"/>
                  </a:lnTo>
                  <a:lnTo>
                    <a:pt x="949425" y="0"/>
                  </a:lnTo>
                  <a:lnTo>
                    <a:pt x="967035" y="21738"/>
                  </a:lnTo>
                  <a:lnTo>
                    <a:pt x="979883" y="65656"/>
                  </a:lnTo>
                  <a:lnTo>
                    <a:pt x="988685" y="113893"/>
                  </a:lnTo>
                  <a:lnTo>
                    <a:pt x="995003" y="162349"/>
                  </a:lnTo>
                  <a:lnTo>
                    <a:pt x="999442" y="210977"/>
                  </a:lnTo>
                  <a:lnTo>
                    <a:pt x="1002612" y="259734"/>
                  </a:lnTo>
                  <a:lnTo>
                    <a:pt x="1007568" y="357449"/>
                  </a:lnTo>
                  <a:lnTo>
                    <a:pt x="1010570" y="406318"/>
                  </a:lnTo>
                  <a:lnTo>
                    <a:pt x="1014730" y="455133"/>
                  </a:lnTo>
                  <a:lnTo>
                    <a:pt x="1020656" y="503850"/>
                  </a:lnTo>
                  <a:lnTo>
                    <a:pt x="1049186" y="707135"/>
                  </a:lnTo>
                  <a:lnTo>
                    <a:pt x="1055375" y="758150"/>
                  </a:lnTo>
                  <a:lnTo>
                    <a:pt x="1060794" y="809187"/>
                  </a:lnTo>
                  <a:lnTo>
                    <a:pt x="1065249" y="860218"/>
                  </a:lnTo>
                  <a:lnTo>
                    <a:pt x="1068545" y="911215"/>
                  </a:lnTo>
                  <a:lnTo>
                    <a:pt x="1070485" y="962151"/>
                  </a:lnTo>
                  <a:lnTo>
                    <a:pt x="1070875" y="1012998"/>
                  </a:lnTo>
                  <a:lnTo>
                    <a:pt x="1067767" y="1114616"/>
                  </a:lnTo>
                  <a:lnTo>
                    <a:pt x="1067179" y="1165384"/>
                  </a:lnTo>
                  <a:lnTo>
                    <a:pt x="1067179" y="3616783"/>
                  </a:lnTo>
                  <a:lnTo>
                    <a:pt x="1036846" y="3628753"/>
                  </a:lnTo>
                  <a:lnTo>
                    <a:pt x="1001887" y="3639493"/>
                  </a:lnTo>
                  <a:lnTo>
                    <a:pt x="950299" y="3643356"/>
                  </a:lnTo>
                  <a:lnTo>
                    <a:pt x="910998" y="3630836"/>
                  </a:lnTo>
                  <a:lnTo>
                    <a:pt x="880251" y="3604359"/>
                  </a:lnTo>
                  <a:lnTo>
                    <a:pt x="854328" y="3566352"/>
                  </a:lnTo>
                  <a:lnTo>
                    <a:pt x="853034" y="3564130"/>
                  </a:lnTo>
                  <a:lnTo>
                    <a:pt x="853034" y="2719091"/>
                  </a:lnTo>
                  <a:lnTo>
                    <a:pt x="828886" y="2425804"/>
                  </a:lnTo>
                  <a:lnTo>
                    <a:pt x="719006" y="778887"/>
                  </a:lnTo>
                  <a:lnTo>
                    <a:pt x="701973" y="575622"/>
                  </a:lnTo>
                  <a:lnTo>
                    <a:pt x="692208" y="474076"/>
                  </a:lnTo>
                  <a:lnTo>
                    <a:pt x="690600" y="449429"/>
                  </a:lnTo>
                  <a:lnTo>
                    <a:pt x="690024" y="424722"/>
                  </a:lnTo>
                  <a:lnTo>
                    <a:pt x="688840" y="400258"/>
                  </a:lnTo>
                  <a:lnTo>
                    <a:pt x="685412" y="376340"/>
                  </a:lnTo>
                  <a:lnTo>
                    <a:pt x="678198" y="320056"/>
                  </a:lnTo>
                  <a:close/>
                </a:path>
                <a:path w="1658620" h="3643629" extrusionOk="0">
                  <a:moveTo>
                    <a:pt x="0" y="2276488"/>
                  </a:moveTo>
                  <a:lnTo>
                    <a:pt x="56290" y="2227893"/>
                  </a:lnTo>
                  <a:lnTo>
                    <a:pt x="93701" y="2207185"/>
                  </a:lnTo>
                  <a:lnTo>
                    <a:pt x="133720" y="2189081"/>
                  </a:lnTo>
                  <a:lnTo>
                    <a:pt x="175790" y="2174634"/>
                  </a:lnTo>
                  <a:lnTo>
                    <a:pt x="219354" y="2164898"/>
                  </a:lnTo>
                  <a:lnTo>
                    <a:pt x="263855" y="2160926"/>
                  </a:lnTo>
                  <a:lnTo>
                    <a:pt x="308734" y="2163771"/>
                  </a:lnTo>
                  <a:lnTo>
                    <a:pt x="353436" y="2174487"/>
                  </a:lnTo>
                  <a:lnTo>
                    <a:pt x="397402" y="2194127"/>
                  </a:lnTo>
                  <a:lnTo>
                    <a:pt x="440076" y="2223744"/>
                  </a:lnTo>
                  <a:lnTo>
                    <a:pt x="480901" y="2264392"/>
                  </a:lnTo>
                  <a:lnTo>
                    <a:pt x="608586" y="2412658"/>
                  </a:lnTo>
                  <a:lnTo>
                    <a:pt x="639968" y="2450124"/>
                  </a:lnTo>
                  <a:lnTo>
                    <a:pt x="670815" y="2488032"/>
                  </a:lnTo>
                  <a:lnTo>
                    <a:pt x="700966" y="2526524"/>
                  </a:lnTo>
                  <a:lnTo>
                    <a:pt x="730263" y="2565740"/>
                  </a:lnTo>
                  <a:lnTo>
                    <a:pt x="758545" y="2605821"/>
                  </a:lnTo>
                  <a:lnTo>
                    <a:pt x="776084" y="2633942"/>
                  </a:lnTo>
                  <a:lnTo>
                    <a:pt x="794747" y="2663306"/>
                  </a:lnTo>
                  <a:lnTo>
                    <a:pt x="818930" y="2692245"/>
                  </a:lnTo>
                  <a:lnTo>
                    <a:pt x="853034" y="2719091"/>
                  </a:lnTo>
                  <a:lnTo>
                    <a:pt x="853034" y="3564130"/>
                  </a:lnTo>
                  <a:lnTo>
                    <a:pt x="755231" y="3397972"/>
                  </a:lnTo>
                  <a:lnTo>
                    <a:pt x="730068" y="3355993"/>
                  </a:lnTo>
                  <a:lnTo>
                    <a:pt x="550643" y="3059006"/>
                  </a:lnTo>
                  <a:lnTo>
                    <a:pt x="472327" y="2932640"/>
                  </a:lnTo>
                  <a:lnTo>
                    <a:pt x="392507" y="2807242"/>
                  </a:lnTo>
                  <a:lnTo>
                    <a:pt x="338237" y="2724325"/>
                  </a:lnTo>
                  <a:lnTo>
                    <a:pt x="282964" y="2642053"/>
                  </a:lnTo>
                  <a:lnTo>
                    <a:pt x="254910" y="2601186"/>
                  </a:lnTo>
                  <a:lnTo>
                    <a:pt x="226556" y="2560513"/>
                  </a:lnTo>
                  <a:lnTo>
                    <a:pt x="200032" y="2521715"/>
                  </a:lnTo>
                  <a:lnTo>
                    <a:pt x="173736" y="2482629"/>
                  </a:lnTo>
                  <a:lnTo>
                    <a:pt x="146861" y="2443955"/>
                  </a:lnTo>
                  <a:lnTo>
                    <a:pt x="118606" y="2406397"/>
                  </a:lnTo>
                  <a:lnTo>
                    <a:pt x="88165" y="2370657"/>
                  </a:lnTo>
                  <a:lnTo>
                    <a:pt x="54736" y="2337435"/>
                  </a:lnTo>
                  <a:lnTo>
                    <a:pt x="17514" y="2307435"/>
                  </a:lnTo>
                  <a:lnTo>
                    <a:pt x="2250" y="2291521"/>
                  </a:lnTo>
                  <a:lnTo>
                    <a:pt x="0" y="227648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366" name="Google Shape;366;p11"/>
          <p:cNvSpPr txBox="1"/>
          <p:nvPr/>
        </p:nvSpPr>
        <p:spPr>
          <a:xfrm>
            <a:off x="1016000" y="920750"/>
            <a:ext cx="3975100" cy="93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0" b="1">
                <a:solidFill>
                  <a:srgbClr val="3A6266"/>
                </a:solidFill>
                <a:latin typeface="Trebuchet MS"/>
                <a:ea typeface="Trebuchet MS"/>
                <a:cs typeface="Trebuchet MS"/>
                <a:sym typeface="Trebuchet MS"/>
              </a:rPr>
              <a:t>ALCOHOL</a:t>
            </a:r>
            <a:endParaRPr sz="6000">
              <a:latin typeface="Trebuchet MS"/>
              <a:ea typeface="Trebuchet MS"/>
              <a:cs typeface="Trebuchet MS"/>
              <a:sym typeface="Trebuchet MS"/>
            </a:endParaRPr>
          </a:p>
        </p:txBody>
      </p:sp>
      <p:sp>
        <p:nvSpPr>
          <p:cNvPr id="367" name="Google Shape;367;p11"/>
          <p:cNvSpPr txBox="1">
            <a:spLocks noGrp="1"/>
          </p:cNvSpPr>
          <p:nvPr>
            <p:ph type="title"/>
          </p:nvPr>
        </p:nvSpPr>
        <p:spPr>
          <a:xfrm>
            <a:off x="11288206" y="279906"/>
            <a:ext cx="5450205" cy="1435100"/>
          </a:xfrm>
          <a:prstGeom prst="rect">
            <a:avLst/>
          </a:prstGeom>
          <a:noFill/>
          <a:ln>
            <a:noFill/>
          </a:ln>
        </p:spPr>
        <p:txBody>
          <a:bodyPr spcFirstLastPara="1" wrap="square" lIns="0" tIns="12700" rIns="0" bIns="0" anchor="t" anchorCtr="0">
            <a:spAutoFit/>
          </a:bodyPr>
          <a:lstStyle/>
          <a:p>
            <a:pPr marL="989964" marR="5080" lvl="0" indent="-977900" algn="l" rtl="0">
              <a:lnSpc>
                <a:spcPct val="115599"/>
              </a:lnSpc>
              <a:spcBef>
                <a:spcPts val="0"/>
              </a:spcBef>
              <a:spcAft>
                <a:spcPts val="0"/>
              </a:spcAft>
              <a:buNone/>
            </a:pPr>
            <a:r>
              <a:rPr lang="en-US" sz="4000" b="0">
                <a:solidFill>
                  <a:srgbClr val="F1F1F1"/>
                </a:solidFill>
                <a:latin typeface="Trebuchet MS"/>
                <a:ea typeface="Trebuchet MS"/>
                <a:cs typeface="Trebuchet MS"/>
                <a:sym typeface="Trebuchet MS"/>
              </a:rPr>
              <a:t>Does drinking cause high  blood pressure?</a:t>
            </a:r>
            <a:endParaRPr sz="4000">
              <a:latin typeface="Trebuchet MS"/>
              <a:ea typeface="Trebuchet MS"/>
              <a:cs typeface="Trebuchet MS"/>
              <a:sym typeface="Trebuchet MS"/>
            </a:endParaRPr>
          </a:p>
        </p:txBody>
      </p:sp>
      <p:pic>
        <p:nvPicPr>
          <p:cNvPr id="368" name="Google Shape;368;p11"/>
          <p:cNvPicPr preferRelativeResize="0"/>
          <p:nvPr/>
        </p:nvPicPr>
        <p:blipFill rotWithShape="1">
          <a:blip r:embed="rId4">
            <a:alphaModFix/>
          </a:blip>
          <a:srcRect/>
          <a:stretch/>
        </p:blipFill>
        <p:spPr>
          <a:xfrm>
            <a:off x="11030246" y="3188970"/>
            <a:ext cx="142874" cy="142874"/>
          </a:xfrm>
          <a:prstGeom prst="rect">
            <a:avLst/>
          </a:prstGeom>
          <a:noFill/>
          <a:ln>
            <a:noFill/>
          </a:ln>
        </p:spPr>
      </p:pic>
      <p:pic>
        <p:nvPicPr>
          <p:cNvPr id="369" name="Google Shape;369;p11"/>
          <p:cNvPicPr preferRelativeResize="0"/>
          <p:nvPr/>
        </p:nvPicPr>
        <p:blipFill rotWithShape="1">
          <a:blip r:embed="rId4">
            <a:alphaModFix/>
          </a:blip>
          <a:srcRect/>
          <a:stretch/>
        </p:blipFill>
        <p:spPr>
          <a:xfrm>
            <a:off x="11030246" y="5741669"/>
            <a:ext cx="142874" cy="142874"/>
          </a:xfrm>
          <a:prstGeom prst="rect">
            <a:avLst/>
          </a:prstGeom>
          <a:noFill/>
          <a:ln>
            <a:noFill/>
          </a:ln>
        </p:spPr>
      </p:pic>
      <p:pic>
        <p:nvPicPr>
          <p:cNvPr id="370" name="Google Shape;370;p11"/>
          <p:cNvPicPr preferRelativeResize="0"/>
          <p:nvPr/>
        </p:nvPicPr>
        <p:blipFill rotWithShape="1">
          <a:blip r:embed="rId4">
            <a:alphaModFix/>
          </a:blip>
          <a:srcRect/>
          <a:stretch/>
        </p:blipFill>
        <p:spPr>
          <a:xfrm>
            <a:off x="11030246" y="9499194"/>
            <a:ext cx="142874" cy="142874"/>
          </a:xfrm>
          <a:prstGeom prst="rect">
            <a:avLst/>
          </a:prstGeom>
          <a:noFill/>
          <a:ln>
            <a:noFill/>
          </a:ln>
        </p:spPr>
      </p:pic>
      <p:sp>
        <p:nvSpPr>
          <p:cNvPr id="371" name="Google Shape;371;p11"/>
          <p:cNvSpPr txBox="1"/>
          <p:nvPr/>
        </p:nvSpPr>
        <p:spPr>
          <a:xfrm>
            <a:off x="11312846" y="2914698"/>
            <a:ext cx="5720700" cy="7101900"/>
          </a:xfrm>
          <a:prstGeom prst="rect">
            <a:avLst/>
          </a:prstGeom>
          <a:noFill/>
          <a:ln>
            <a:noFill/>
          </a:ln>
        </p:spPr>
        <p:txBody>
          <a:bodyPr spcFirstLastPara="1" wrap="square" lIns="0" tIns="12700" rIns="0" bIns="0" anchor="t" anchorCtr="0">
            <a:spAutoFit/>
          </a:bodyPr>
          <a:lstStyle/>
          <a:p>
            <a:pPr marL="12065" marR="5080" lvl="0" indent="-635"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Binge drinking can lead to  unwanted weight gain,  causing blood pressure to go  up.</a:t>
            </a:r>
            <a:endParaRPr sz="3600">
              <a:latin typeface="Trebuchet MS"/>
              <a:ea typeface="Trebuchet MS"/>
              <a:cs typeface="Trebuchet MS"/>
              <a:sym typeface="Trebuchet MS"/>
            </a:endParaRPr>
          </a:p>
          <a:p>
            <a:pPr marL="82550" marR="74930" lvl="0" indent="-635"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Drinking a lot of alcohol can  affect the muscles in your  blood vessels. Causing them  to be narrower, increasing  your risk of high BP.</a:t>
            </a:r>
            <a:endParaRPr sz="3600">
              <a:latin typeface="Trebuchet MS"/>
              <a:ea typeface="Trebuchet MS"/>
              <a:cs typeface="Trebuchet MS"/>
              <a:sym typeface="Trebuchet MS"/>
            </a:endParaRPr>
          </a:p>
          <a:p>
            <a:pPr marL="0" marR="0" lvl="0" indent="0" algn="ctr" rtl="0">
              <a:lnSpc>
                <a:spcPct val="100000"/>
              </a:lnSpc>
              <a:spcBef>
                <a:spcPts val="705"/>
              </a:spcBef>
              <a:spcAft>
                <a:spcPts val="0"/>
              </a:spcAft>
              <a:buNone/>
            </a:pPr>
            <a:r>
              <a:rPr lang="en-US" sz="3600">
                <a:solidFill>
                  <a:srgbClr val="F1F1F1"/>
                </a:solidFill>
                <a:latin typeface="Trebuchet MS"/>
                <a:ea typeface="Trebuchet MS"/>
                <a:cs typeface="Trebuchet MS"/>
                <a:sym typeface="Trebuchet MS"/>
              </a:rPr>
              <a:t>Stick to 14 units a week.</a:t>
            </a:r>
            <a:endParaRPr sz="3600">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sp>
        <p:nvSpPr>
          <p:cNvPr id="376" name="Google Shape;376;p12"/>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377" name="Google Shape;377;p12"/>
          <p:cNvGrpSpPr/>
          <p:nvPr/>
        </p:nvGrpSpPr>
        <p:grpSpPr>
          <a:xfrm>
            <a:off x="0" y="3120365"/>
            <a:ext cx="8162923" cy="7167189"/>
            <a:chOff x="0" y="3120365"/>
            <a:chExt cx="8162923" cy="7167189"/>
          </a:xfrm>
        </p:grpSpPr>
        <p:sp>
          <p:nvSpPr>
            <p:cNvPr id="378" name="Google Shape;378;p12"/>
            <p:cNvSpPr/>
            <p:nvPr/>
          </p:nvSpPr>
          <p:spPr>
            <a:xfrm>
              <a:off x="0" y="3751499"/>
              <a:ext cx="7691755" cy="6536055"/>
            </a:xfrm>
            <a:custGeom>
              <a:avLst/>
              <a:gdLst/>
              <a:ahLst/>
              <a:cxnLst/>
              <a:rect l="l" t="t" r="r" b="b"/>
              <a:pathLst>
                <a:path w="7691755" h="6536055" extrusionOk="0">
                  <a:moveTo>
                    <a:pt x="2640448" y="6535501"/>
                  </a:moveTo>
                  <a:lnTo>
                    <a:pt x="2640448" y="2046285"/>
                  </a:lnTo>
                  <a:lnTo>
                    <a:pt x="2640962" y="2091508"/>
                  </a:lnTo>
                  <a:lnTo>
                    <a:pt x="2642180" y="2136718"/>
                  </a:lnTo>
                  <a:lnTo>
                    <a:pt x="2644203" y="2181912"/>
                  </a:lnTo>
                  <a:lnTo>
                    <a:pt x="2647132" y="2227082"/>
                  </a:lnTo>
                  <a:lnTo>
                    <a:pt x="2651069" y="2272224"/>
                  </a:lnTo>
                  <a:lnTo>
                    <a:pt x="2656115" y="2317334"/>
                  </a:lnTo>
                  <a:lnTo>
                    <a:pt x="2662371" y="2362404"/>
                  </a:lnTo>
                  <a:lnTo>
                    <a:pt x="2669939" y="2407431"/>
                  </a:lnTo>
                  <a:lnTo>
                    <a:pt x="2678920" y="2452409"/>
                  </a:lnTo>
                  <a:lnTo>
                    <a:pt x="2689415" y="2497333"/>
                  </a:lnTo>
                  <a:lnTo>
                    <a:pt x="2701525" y="2542197"/>
                  </a:lnTo>
                  <a:lnTo>
                    <a:pt x="2715353" y="2586997"/>
                  </a:lnTo>
                  <a:lnTo>
                    <a:pt x="2730998" y="2631726"/>
                  </a:lnTo>
                  <a:lnTo>
                    <a:pt x="2748836" y="2676599"/>
                  </a:lnTo>
                  <a:lnTo>
                    <a:pt x="2768629" y="2720334"/>
                  </a:lnTo>
                  <a:lnTo>
                    <a:pt x="2790305" y="2762932"/>
                  </a:lnTo>
                  <a:lnTo>
                    <a:pt x="2813791" y="2804395"/>
                  </a:lnTo>
                  <a:lnTo>
                    <a:pt x="2839016" y="2844725"/>
                  </a:lnTo>
                  <a:lnTo>
                    <a:pt x="2865905" y="2883924"/>
                  </a:lnTo>
                  <a:lnTo>
                    <a:pt x="2894388" y="2921993"/>
                  </a:lnTo>
                  <a:lnTo>
                    <a:pt x="2924392" y="2958934"/>
                  </a:lnTo>
                  <a:lnTo>
                    <a:pt x="2955844" y="2994749"/>
                  </a:lnTo>
                  <a:lnTo>
                    <a:pt x="2988671" y="3029440"/>
                  </a:lnTo>
                  <a:lnTo>
                    <a:pt x="3022803" y="3063008"/>
                  </a:lnTo>
                  <a:lnTo>
                    <a:pt x="3058165" y="3095455"/>
                  </a:lnTo>
                  <a:lnTo>
                    <a:pt x="3094686" y="3126783"/>
                  </a:lnTo>
                  <a:lnTo>
                    <a:pt x="3132293" y="3156994"/>
                  </a:lnTo>
                  <a:lnTo>
                    <a:pt x="3170914" y="3186089"/>
                  </a:lnTo>
                  <a:lnTo>
                    <a:pt x="3210476" y="3214070"/>
                  </a:lnTo>
                  <a:lnTo>
                    <a:pt x="3250907" y="3240939"/>
                  </a:lnTo>
                  <a:lnTo>
                    <a:pt x="3292135" y="3266697"/>
                  </a:lnTo>
                  <a:lnTo>
                    <a:pt x="3334087" y="3291347"/>
                  </a:lnTo>
                  <a:lnTo>
                    <a:pt x="3376690" y="3314890"/>
                  </a:lnTo>
                  <a:lnTo>
                    <a:pt x="3419873" y="3337328"/>
                  </a:lnTo>
                  <a:lnTo>
                    <a:pt x="3463563" y="3358663"/>
                  </a:lnTo>
                  <a:lnTo>
                    <a:pt x="3507687" y="3378896"/>
                  </a:lnTo>
                  <a:lnTo>
                    <a:pt x="3552174" y="3398029"/>
                  </a:lnTo>
                  <a:lnTo>
                    <a:pt x="3596950" y="3416064"/>
                  </a:lnTo>
                  <a:lnTo>
                    <a:pt x="3641943" y="3433003"/>
                  </a:lnTo>
                  <a:lnTo>
                    <a:pt x="3687081" y="3448847"/>
                  </a:lnTo>
                  <a:lnTo>
                    <a:pt x="3732291" y="3463598"/>
                  </a:lnTo>
                  <a:lnTo>
                    <a:pt x="3777502" y="3477258"/>
                  </a:lnTo>
                  <a:lnTo>
                    <a:pt x="3822640" y="3489829"/>
                  </a:lnTo>
                  <a:lnTo>
                    <a:pt x="3867633" y="3501312"/>
                  </a:lnTo>
                  <a:lnTo>
                    <a:pt x="3913571" y="3512142"/>
                  </a:lnTo>
                  <a:lnTo>
                    <a:pt x="3959647" y="3522510"/>
                  </a:lnTo>
                  <a:lnTo>
                    <a:pt x="4005853" y="3532441"/>
                  </a:lnTo>
                  <a:lnTo>
                    <a:pt x="4052180" y="3541956"/>
                  </a:lnTo>
                  <a:lnTo>
                    <a:pt x="4098619" y="3551081"/>
                  </a:lnTo>
                  <a:lnTo>
                    <a:pt x="4145162" y="3559836"/>
                  </a:lnTo>
                  <a:lnTo>
                    <a:pt x="4191800" y="3568246"/>
                  </a:lnTo>
                  <a:lnTo>
                    <a:pt x="4238525" y="3576334"/>
                  </a:lnTo>
                  <a:lnTo>
                    <a:pt x="4285328" y="3584122"/>
                  </a:lnTo>
                  <a:lnTo>
                    <a:pt x="4332201" y="3591635"/>
                  </a:lnTo>
                  <a:lnTo>
                    <a:pt x="4379134" y="3598894"/>
                  </a:lnTo>
                  <a:lnTo>
                    <a:pt x="4426120" y="3605923"/>
                  </a:lnTo>
                  <a:lnTo>
                    <a:pt x="4473150" y="3612745"/>
                  </a:lnTo>
                  <a:lnTo>
                    <a:pt x="4520215" y="3619383"/>
                  </a:lnTo>
                  <a:lnTo>
                    <a:pt x="4567307" y="3625860"/>
                  </a:lnTo>
                  <a:lnTo>
                    <a:pt x="4614417" y="3632200"/>
                  </a:lnTo>
                  <a:lnTo>
                    <a:pt x="4661536" y="3638425"/>
                  </a:lnTo>
                  <a:lnTo>
                    <a:pt x="4708656" y="3644558"/>
                  </a:lnTo>
                  <a:lnTo>
                    <a:pt x="4755769" y="3650623"/>
                  </a:lnTo>
                  <a:lnTo>
                    <a:pt x="4896976" y="3668638"/>
                  </a:lnTo>
                  <a:lnTo>
                    <a:pt x="4943972" y="3674660"/>
                  </a:lnTo>
                  <a:lnTo>
                    <a:pt x="4990918" y="3680729"/>
                  </a:lnTo>
                  <a:lnTo>
                    <a:pt x="5037805" y="3686868"/>
                  </a:lnTo>
                  <a:lnTo>
                    <a:pt x="5084624" y="3693100"/>
                  </a:lnTo>
                  <a:lnTo>
                    <a:pt x="5131367" y="3699449"/>
                  </a:lnTo>
                  <a:lnTo>
                    <a:pt x="5178025" y="3705936"/>
                  </a:lnTo>
                  <a:lnTo>
                    <a:pt x="5224590" y="3712587"/>
                  </a:lnTo>
                  <a:lnTo>
                    <a:pt x="5271053" y="3719422"/>
                  </a:lnTo>
                  <a:lnTo>
                    <a:pt x="5317406" y="3726466"/>
                  </a:lnTo>
                  <a:lnTo>
                    <a:pt x="5363639" y="3733742"/>
                  </a:lnTo>
                  <a:lnTo>
                    <a:pt x="5409745" y="3741273"/>
                  </a:lnTo>
                  <a:lnTo>
                    <a:pt x="5455714" y="3749081"/>
                  </a:lnTo>
                  <a:lnTo>
                    <a:pt x="5501539" y="3757190"/>
                  </a:lnTo>
                  <a:lnTo>
                    <a:pt x="5547210" y="3765624"/>
                  </a:lnTo>
                  <a:lnTo>
                    <a:pt x="5592719" y="3774404"/>
                  </a:lnTo>
                  <a:lnTo>
                    <a:pt x="5638058" y="3783555"/>
                  </a:lnTo>
                  <a:lnTo>
                    <a:pt x="5683218" y="3793099"/>
                  </a:lnTo>
                  <a:lnTo>
                    <a:pt x="5728190" y="3803059"/>
                  </a:lnTo>
                  <a:lnTo>
                    <a:pt x="5772966" y="3813458"/>
                  </a:lnTo>
                  <a:lnTo>
                    <a:pt x="5817536" y="3824320"/>
                  </a:lnTo>
                  <a:lnTo>
                    <a:pt x="5861894" y="3835668"/>
                  </a:lnTo>
                  <a:lnTo>
                    <a:pt x="5906029" y="3847525"/>
                  </a:lnTo>
                  <a:lnTo>
                    <a:pt x="5949934" y="3859913"/>
                  </a:lnTo>
                  <a:lnTo>
                    <a:pt x="5993600" y="3872856"/>
                  </a:lnTo>
                  <a:lnTo>
                    <a:pt x="6037018" y="3886377"/>
                  </a:lnTo>
                  <a:lnTo>
                    <a:pt x="6080180" y="3900499"/>
                  </a:lnTo>
                  <a:lnTo>
                    <a:pt x="6123077" y="3915245"/>
                  </a:lnTo>
                  <a:lnTo>
                    <a:pt x="6165701" y="3930638"/>
                  </a:lnTo>
                  <a:lnTo>
                    <a:pt x="6208042" y="3946702"/>
                  </a:lnTo>
                  <a:lnTo>
                    <a:pt x="6250093" y="3963459"/>
                  </a:lnTo>
                  <a:lnTo>
                    <a:pt x="6291845" y="3980932"/>
                  </a:lnTo>
                  <a:lnTo>
                    <a:pt x="6333289" y="3999145"/>
                  </a:lnTo>
                  <a:lnTo>
                    <a:pt x="6374417" y="4018121"/>
                  </a:lnTo>
                  <a:lnTo>
                    <a:pt x="6415220" y="4037882"/>
                  </a:lnTo>
                  <a:lnTo>
                    <a:pt x="6455690" y="4058452"/>
                  </a:lnTo>
                  <a:lnTo>
                    <a:pt x="6495817" y="4079854"/>
                  </a:lnTo>
                  <a:lnTo>
                    <a:pt x="6535594" y="4102111"/>
                  </a:lnTo>
                  <a:lnTo>
                    <a:pt x="6575012" y="4125246"/>
                  </a:lnTo>
                  <a:lnTo>
                    <a:pt x="6614062" y="4149282"/>
                  </a:lnTo>
                  <a:lnTo>
                    <a:pt x="6652736" y="4174243"/>
                  </a:lnTo>
                  <a:lnTo>
                    <a:pt x="6691025" y="4200150"/>
                  </a:lnTo>
                  <a:lnTo>
                    <a:pt x="6728920" y="4227028"/>
                  </a:lnTo>
                  <a:lnTo>
                    <a:pt x="6766413" y="4254900"/>
                  </a:lnTo>
                  <a:lnTo>
                    <a:pt x="6803496" y="4283788"/>
                  </a:lnTo>
                  <a:lnTo>
                    <a:pt x="6840159" y="4313716"/>
                  </a:lnTo>
                  <a:lnTo>
                    <a:pt x="6876395" y="4344706"/>
                  </a:lnTo>
                  <a:lnTo>
                    <a:pt x="6912195" y="4376783"/>
                  </a:lnTo>
                  <a:lnTo>
                    <a:pt x="6947549" y="4409968"/>
                  </a:lnTo>
                  <a:lnTo>
                    <a:pt x="6982450" y="4444285"/>
                  </a:lnTo>
                  <a:lnTo>
                    <a:pt x="7016889" y="4479758"/>
                  </a:lnTo>
                  <a:lnTo>
                    <a:pt x="7050858" y="4516408"/>
                  </a:lnTo>
                  <a:lnTo>
                    <a:pt x="7084347" y="4554260"/>
                  </a:lnTo>
                  <a:lnTo>
                    <a:pt x="7117348" y="4593336"/>
                  </a:lnTo>
                  <a:lnTo>
                    <a:pt x="7149853" y="4633660"/>
                  </a:lnTo>
                  <a:lnTo>
                    <a:pt x="7181853" y="4675254"/>
                  </a:lnTo>
                  <a:lnTo>
                    <a:pt x="7211343" y="4715189"/>
                  </a:lnTo>
                  <a:lnTo>
                    <a:pt x="7240052" y="4755588"/>
                  </a:lnTo>
                  <a:lnTo>
                    <a:pt x="7267968" y="4796438"/>
                  </a:lnTo>
                  <a:lnTo>
                    <a:pt x="7295084" y="4837726"/>
                  </a:lnTo>
                  <a:lnTo>
                    <a:pt x="7321390" y="4879441"/>
                  </a:lnTo>
                  <a:lnTo>
                    <a:pt x="7346877" y="4921569"/>
                  </a:lnTo>
                  <a:lnTo>
                    <a:pt x="7371535" y="4964098"/>
                  </a:lnTo>
                  <a:lnTo>
                    <a:pt x="7395355" y="5007014"/>
                  </a:lnTo>
                  <a:lnTo>
                    <a:pt x="7418328" y="5050306"/>
                  </a:lnTo>
                  <a:lnTo>
                    <a:pt x="7440444" y="5093960"/>
                  </a:lnTo>
                  <a:lnTo>
                    <a:pt x="7461695" y="5137965"/>
                  </a:lnTo>
                  <a:lnTo>
                    <a:pt x="7482070" y="5182306"/>
                  </a:lnTo>
                  <a:lnTo>
                    <a:pt x="7501561" y="5226972"/>
                  </a:lnTo>
                  <a:lnTo>
                    <a:pt x="7520159" y="5271949"/>
                  </a:lnTo>
                  <a:lnTo>
                    <a:pt x="7537853" y="5317226"/>
                  </a:lnTo>
                  <a:lnTo>
                    <a:pt x="7554635" y="5362789"/>
                  </a:lnTo>
                  <a:lnTo>
                    <a:pt x="7570496" y="5408626"/>
                  </a:lnTo>
                  <a:lnTo>
                    <a:pt x="7585425" y="5454724"/>
                  </a:lnTo>
                  <a:lnTo>
                    <a:pt x="7599415" y="5501070"/>
                  </a:lnTo>
                  <a:lnTo>
                    <a:pt x="7612455" y="5547652"/>
                  </a:lnTo>
                  <a:lnTo>
                    <a:pt x="7624537" y="5594457"/>
                  </a:lnTo>
                  <a:lnTo>
                    <a:pt x="7635650" y="5641472"/>
                  </a:lnTo>
                  <a:lnTo>
                    <a:pt x="7645786" y="5688685"/>
                  </a:lnTo>
                  <a:lnTo>
                    <a:pt x="7654935" y="5736082"/>
                  </a:lnTo>
                  <a:lnTo>
                    <a:pt x="7663089" y="5783652"/>
                  </a:lnTo>
                  <a:lnTo>
                    <a:pt x="7670237" y="5831382"/>
                  </a:lnTo>
                  <a:lnTo>
                    <a:pt x="7676371" y="5879258"/>
                  </a:lnTo>
                  <a:lnTo>
                    <a:pt x="7681481" y="5927269"/>
                  </a:lnTo>
                  <a:lnTo>
                    <a:pt x="7685558" y="5975401"/>
                  </a:lnTo>
                  <a:lnTo>
                    <a:pt x="7688592" y="6023642"/>
                  </a:lnTo>
                  <a:lnTo>
                    <a:pt x="7690575" y="6071979"/>
                  </a:lnTo>
                  <a:lnTo>
                    <a:pt x="7691497" y="6120399"/>
                  </a:lnTo>
                  <a:lnTo>
                    <a:pt x="7691348" y="6168891"/>
                  </a:lnTo>
                  <a:lnTo>
                    <a:pt x="7690120" y="6217440"/>
                  </a:lnTo>
                  <a:lnTo>
                    <a:pt x="7687803" y="6266035"/>
                  </a:lnTo>
                  <a:lnTo>
                    <a:pt x="7684388" y="6314662"/>
                  </a:lnTo>
                  <a:lnTo>
                    <a:pt x="7679866" y="6363309"/>
                  </a:lnTo>
                  <a:lnTo>
                    <a:pt x="7674226" y="6411964"/>
                  </a:lnTo>
                  <a:lnTo>
                    <a:pt x="7667461" y="6460613"/>
                  </a:lnTo>
                  <a:lnTo>
                    <a:pt x="7659560" y="6509245"/>
                  </a:lnTo>
                  <a:lnTo>
                    <a:pt x="7654674" y="6535501"/>
                  </a:lnTo>
                  <a:lnTo>
                    <a:pt x="2640448" y="6535501"/>
                  </a:lnTo>
                  <a:close/>
                </a:path>
                <a:path w="7691755" h="6536055" extrusionOk="0">
                  <a:moveTo>
                    <a:pt x="0" y="6535501"/>
                  </a:moveTo>
                  <a:lnTo>
                    <a:pt x="0" y="0"/>
                  </a:lnTo>
                  <a:lnTo>
                    <a:pt x="42752" y="8111"/>
                  </a:lnTo>
                  <a:lnTo>
                    <a:pt x="91406" y="16096"/>
                  </a:lnTo>
                  <a:lnTo>
                    <a:pt x="140245" y="22953"/>
                  </a:lnTo>
                  <a:lnTo>
                    <a:pt x="189248" y="28764"/>
                  </a:lnTo>
                  <a:lnTo>
                    <a:pt x="238394" y="33608"/>
                  </a:lnTo>
                  <a:lnTo>
                    <a:pt x="287663" y="37567"/>
                  </a:lnTo>
                  <a:lnTo>
                    <a:pt x="337033" y="40721"/>
                  </a:lnTo>
                  <a:lnTo>
                    <a:pt x="386483" y="43150"/>
                  </a:lnTo>
                  <a:lnTo>
                    <a:pt x="435993" y="44934"/>
                  </a:lnTo>
                  <a:lnTo>
                    <a:pt x="485542" y="46156"/>
                  </a:lnTo>
                  <a:lnTo>
                    <a:pt x="535109" y="46894"/>
                  </a:lnTo>
                  <a:lnTo>
                    <a:pt x="584673" y="47229"/>
                  </a:lnTo>
                  <a:lnTo>
                    <a:pt x="634213" y="47243"/>
                  </a:lnTo>
                  <a:lnTo>
                    <a:pt x="683708" y="47015"/>
                  </a:lnTo>
                  <a:lnTo>
                    <a:pt x="733138" y="46625"/>
                  </a:lnTo>
                  <a:lnTo>
                    <a:pt x="782481" y="46156"/>
                  </a:lnTo>
                  <a:lnTo>
                    <a:pt x="832003" y="46106"/>
                  </a:lnTo>
                  <a:lnTo>
                    <a:pt x="881520" y="46430"/>
                  </a:lnTo>
                  <a:lnTo>
                    <a:pt x="931003" y="47170"/>
                  </a:lnTo>
                  <a:lnTo>
                    <a:pt x="980424" y="48370"/>
                  </a:lnTo>
                  <a:lnTo>
                    <a:pt x="1029753" y="50072"/>
                  </a:lnTo>
                  <a:lnTo>
                    <a:pt x="1078964" y="52317"/>
                  </a:lnTo>
                  <a:lnTo>
                    <a:pt x="1128026" y="55149"/>
                  </a:lnTo>
                  <a:lnTo>
                    <a:pt x="1176912" y="58611"/>
                  </a:lnTo>
                  <a:lnTo>
                    <a:pt x="1225594" y="62744"/>
                  </a:lnTo>
                  <a:lnTo>
                    <a:pt x="1274042" y="67591"/>
                  </a:lnTo>
                  <a:lnTo>
                    <a:pt x="1322229" y="73195"/>
                  </a:lnTo>
                  <a:lnTo>
                    <a:pt x="1370125" y="79599"/>
                  </a:lnTo>
                  <a:lnTo>
                    <a:pt x="1417703" y="86844"/>
                  </a:lnTo>
                  <a:lnTo>
                    <a:pt x="1464934" y="94973"/>
                  </a:lnTo>
                  <a:lnTo>
                    <a:pt x="1511790" y="104029"/>
                  </a:lnTo>
                  <a:lnTo>
                    <a:pt x="1558242" y="114055"/>
                  </a:lnTo>
                  <a:lnTo>
                    <a:pt x="1604262" y="125092"/>
                  </a:lnTo>
                  <a:lnTo>
                    <a:pt x="1649821" y="137183"/>
                  </a:lnTo>
                  <a:lnTo>
                    <a:pt x="1694890" y="150372"/>
                  </a:lnTo>
                  <a:lnTo>
                    <a:pt x="1739442" y="164699"/>
                  </a:lnTo>
                  <a:lnTo>
                    <a:pt x="1783448" y="180209"/>
                  </a:lnTo>
                  <a:lnTo>
                    <a:pt x="1826879" y="196943"/>
                  </a:lnTo>
                  <a:lnTo>
                    <a:pt x="1869708" y="214943"/>
                  </a:lnTo>
                  <a:lnTo>
                    <a:pt x="1911905" y="234253"/>
                  </a:lnTo>
                  <a:lnTo>
                    <a:pt x="1953442" y="254915"/>
                  </a:lnTo>
                  <a:lnTo>
                    <a:pt x="1994290" y="276972"/>
                  </a:lnTo>
                  <a:lnTo>
                    <a:pt x="2034422" y="300465"/>
                  </a:lnTo>
                  <a:lnTo>
                    <a:pt x="2073809" y="325438"/>
                  </a:lnTo>
                  <a:lnTo>
                    <a:pt x="2112422" y="351933"/>
                  </a:lnTo>
                  <a:lnTo>
                    <a:pt x="2150232" y="379992"/>
                  </a:lnTo>
                  <a:lnTo>
                    <a:pt x="2187213" y="409658"/>
                  </a:lnTo>
                  <a:lnTo>
                    <a:pt x="2223334" y="440974"/>
                  </a:lnTo>
                  <a:lnTo>
                    <a:pt x="2258567" y="473981"/>
                  </a:lnTo>
                  <a:lnTo>
                    <a:pt x="2292885" y="508724"/>
                  </a:lnTo>
                  <a:lnTo>
                    <a:pt x="2326258" y="545243"/>
                  </a:lnTo>
                  <a:lnTo>
                    <a:pt x="2358659" y="583581"/>
                  </a:lnTo>
                  <a:lnTo>
                    <a:pt x="2390058" y="623782"/>
                  </a:lnTo>
                  <a:lnTo>
                    <a:pt x="2420428" y="665888"/>
                  </a:lnTo>
                  <a:lnTo>
                    <a:pt x="2449739" y="709940"/>
                  </a:lnTo>
                  <a:lnTo>
                    <a:pt x="2476252" y="753089"/>
                  </a:lnTo>
                  <a:lnTo>
                    <a:pt x="2500429" y="796384"/>
                  </a:lnTo>
                  <a:lnTo>
                    <a:pt x="2522372" y="839818"/>
                  </a:lnTo>
                  <a:lnTo>
                    <a:pt x="2542182" y="883387"/>
                  </a:lnTo>
                  <a:lnTo>
                    <a:pt x="2559961" y="927086"/>
                  </a:lnTo>
                  <a:lnTo>
                    <a:pt x="2575808" y="970909"/>
                  </a:lnTo>
                  <a:lnTo>
                    <a:pt x="2589827" y="1014851"/>
                  </a:lnTo>
                  <a:lnTo>
                    <a:pt x="2602118" y="1058907"/>
                  </a:lnTo>
                  <a:lnTo>
                    <a:pt x="2612783" y="1103071"/>
                  </a:lnTo>
                  <a:lnTo>
                    <a:pt x="2621922" y="1147338"/>
                  </a:lnTo>
                  <a:lnTo>
                    <a:pt x="2629638" y="1191704"/>
                  </a:lnTo>
                  <a:lnTo>
                    <a:pt x="2636031" y="1236162"/>
                  </a:lnTo>
                  <a:lnTo>
                    <a:pt x="2641202" y="1280708"/>
                  </a:lnTo>
                  <a:lnTo>
                    <a:pt x="2645254" y="1325336"/>
                  </a:lnTo>
                  <a:lnTo>
                    <a:pt x="2648287" y="1370041"/>
                  </a:lnTo>
                  <a:lnTo>
                    <a:pt x="2650403" y="1414817"/>
                  </a:lnTo>
                  <a:lnTo>
                    <a:pt x="2651703" y="1459661"/>
                  </a:lnTo>
                  <a:lnTo>
                    <a:pt x="2652289" y="1504565"/>
                  </a:lnTo>
                  <a:lnTo>
                    <a:pt x="2652261" y="1549525"/>
                  </a:lnTo>
                  <a:lnTo>
                    <a:pt x="2650770" y="1639593"/>
                  </a:lnTo>
                  <a:lnTo>
                    <a:pt x="2642114" y="1910595"/>
                  </a:lnTo>
                  <a:lnTo>
                    <a:pt x="2640536" y="2001055"/>
                  </a:lnTo>
                  <a:lnTo>
                    <a:pt x="2640448" y="6535501"/>
                  </a:lnTo>
                  <a:lnTo>
                    <a:pt x="0" y="6535501"/>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379" name="Google Shape;379;p12"/>
            <p:cNvPicPr preferRelativeResize="0"/>
            <p:nvPr/>
          </p:nvPicPr>
          <p:blipFill rotWithShape="1">
            <a:blip r:embed="rId3">
              <a:alphaModFix/>
            </a:blip>
            <a:srcRect/>
            <a:stretch/>
          </p:blipFill>
          <p:spPr>
            <a:xfrm>
              <a:off x="1028699" y="3120365"/>
              <a:ext cx="7134224" cy="6134098"/>
            </a:xfrm>
            <a:prstGeom prst="rect">
              <a:avLst/>
            </a:prstGeom>
            <a:noFill/>
            <a:ln>
              <a:noFill/>
            </a:ln>
          </p:spPr>
        </p:pic>
      </p:grpSp>
      <p:sp>
        <p:nvSpPr>
          <p:cNvPr id="380" name="Google Shape;380;p12"/>
          <p:cNvSpPr txBox="1"/>
          <p:nvPr/>
        </p:nvSpPr>
        <p:spPr>
          <a:xfrm>
            <a:off x="1016000" y="920750"/>
            <a:ext cx="3003550" cy="93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0" b="1">
                <a:solidFill>
                  <a:srgbClr val="3A6266"/>
                </a:solidFill>
                <a:latin typeface="Trebuchet MS"/>
                <a:ea typeface="Trebuchet MS"/>
                <a:cs typeface="Trebuchet MS"/>
                <a:sym typeface="Trebuchet MS"/>
              </a:rPr>
              <a:t>STRESS</a:t>
            </a:r>
            <a:endParaRPr sz="6000">
              <a:latin typeface="Trebuchet MS"/>
              <a:ea typeface="Trebuchet MS"/>
              <a:cs typeface="Trebuchet MS"/>
              <a:sym typeface="Trebuchet MS"/>
            </a:endParaRPr>
          </a:p>
        </p:txBody>
      </p:sp>
      <p:sp>
        <p:nvSpPr>
          <p:cNvPr id="381" name="Google Shape;381;p12"/>
          <p:cNvSpPr/>
          <p:nvPr/>
        </p:nvSpPr>
        <p:spPr>
          <a:xfrm>
            <a:off x="10058399" y="1"/>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82" name="Google Shape;382;p12"/>
          <p:cNvSpPr txBox="1">
            <a:spLocks noGrp="1"/>
          </p:cNvSpPr>
          <p:nvPr>
            <p:ph type="title"/>
          </p:nvPr>
        </p:nvSpPr>
        <p:spPr>
          <a:xfrm>
            <a:off x="11102668" y="139731"/>
            <a:ext cx="5442600" cy="6285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000">
                <a:solidFill>
                  <a:srgbClr val="F1F1F1"/>
                </a:solidFill>
              </a:rPr>
              <a:t>Does stress cause high</a:t>
            </a:r>
            <a:endParaRPr sz="4000"/>
          </a:p>
        </p:txBody>
      </p:sp>
      <p:grpSp>
        <p:nvGrpSpPr>
          <p:cNvPr id="383" name="Google Shape;383;p12"/>
          <p:cNvGrpSpPr/>
          <p:nvPr/>
        </p:nvGrpSpPr>
        <p:grpSpPr>
          <a:xfrm>
            <a:off x="11006277" y="1754504"/>
            <a:ext cx="142874" cy="6524624"/>
            <a:chOff x="11006277" y="1754504"/>
            <a:chExt cx="142874" cy="6524624"/>
          </a:xfrm>
        </p:grpSpPr>
        <p:pic>
          <p:nvPicPr>
            <p:cNvPr id="384" name="Google Shape;384;p12"/>
            <p:cNvPicPr preferRelativeResize="0"/>
            <p:nvPr/>
          </p:nvPicPr>
          <p:blipFill rotWithShape="1">
            <a:blip r:embed="rId4">
              <a:alphaModFix/>
            </a:blip>
            <a:srcRect/>
            <a:stretch/>
          </p:blipFill>
          <p:spPr>
            <a:xfrm>
              <a:off x="11006277" y="1754504"/>
              <a:ext cx="142874" cy="142874"/>
            </a:xfrm>
            <a:prstGeom prst="rect">
              <a:avLst/>
            </a:prstGeom>
            <a:noFill/>
            <a:ln>
              <a:noFill/>
            </a:ln>
          </p:spPr>
        </p:pic>
        <p:pic>
          <p:nvPicPr>
            <p:cNvPr id="385" name="Google Shape;385;p12"/>
            <p:cNvPicPr preferRelativeResize="0"/>
            <p:nvPr/>
          </p:nvPicPr>
          <p:blipFill rotWithShape="1">
            <a:blip r:embed="rId4">
              <a:alphaModFix/>
            </a:blip>
            <a:srcRect/>
            <a:stretch/>
          </p:blipFill>
          <p:spPr>
            <a:xfrm>
              <a:off x="11006277" y="3669029"/>
              <a:ext cx="142874" cy="142874"/>
            </a:xfrm>
            <a:prstGeom prst="rect">
              <a:avLst/>
            </a:prstGeom>
            <a:noFill/>
            <a:ln>
              <a:noFill/>
            </a:ln>
          </p:spPr>
        </p:pic>
        <p:pic>
          <p:nvPicPr>
            <p:cNvPr id="386" name="Google Shape;386;p12"/>
            <p:cNvPicPr preferRelativeResize="0"/>
            <p:nvPr/>
          </p:nvPicPr>
          <p:blipFill rotWithShape="1">
            <a:blip r:embed="rId4">
              <a:alphaModFix/>
            </a:blip>
            <a:srcRect/>
            <a:stretch/>
          </p:blipFill>
          <p:spPr>
            <a:xfrm>
              <a:off x="11006277" y="5583554"/>
              <a:ext cx="142874" cy="142874"/>
            </a:xfrm>
            <a:prstGeom prst="rect">
              <a:avLst/>
            </a:prstGeom>
            <a:noFill/>
            <a:ln>
              <a:noFill/>
            </a:ln>
          </p:spPr>
        </p:pic>
        <p:pic>
          <p:nvPicPr>
            <p:cNvPr id="387" name="Google Shape;387;p12"/>
            <p:cNvPicPr preferRelativeResize="0"/>
            <p:nvPr/>
          </p:nvPicPr>
          <p:blipFill rotWithShape="1">
            <a:blip r:embed="rId4">
              <a:alphaModFix/>
            </a:blip>
            <a:srcRect/>
            <a:stretch/>
          </p:blipFill>
          <p:spPr>
            <a:xfrm>
              <a:off x="11006277" y="8136254"/>
              <a:ext cx="142874" cy="142874"/>
            </a:xfrm>
            <a:prstGeom prst="rect">
              <a:avLst/>
            </a:prstGeom>
            <a:noFill/>
            <a:ln>
              <a:noFill/>
            </a:ln>
          </p:spPr>
        </p:pic>
      </p:grpSp>
      <p:sp>
        <p:nvSpPr>
          <p:cNvPr id="388" name="Google Shape;388;p12"/>
          <p:cNvSpPr txBox="1"/>
          <p:nvPr/>
        </p:nvSpPr>
        <p:spPr>
          <a:xfrm>
            <a:off x="10564952" y="800127"/>
            <a:ext cx="6522084" cy="9564370"/>
          </a:xfrm>
          <a:prstGeom prst="rect">
            <a:avLst/>
          </a:prstGeom>
          <a:noFill/>
          <a:ln>
            <a:noFill/>
          </a:ln>
        </p:spPr>
        <p:txBody>
          <a:bodyPr spcFirstLastPara="1" wrap="square" lIns="0" tIns="57150" rIns="0" bIns="0" anchor="t" anchorCtr="0">
            <a:spAutoFit/>
          </a:bodyPr>
          <a:lstStyle/>
          <a:p>
            <a:pPr marL="0" marR="0" lvl="0" indent="0" algn="ctr" rtl="0">
              <a:lnSpc>
                <a:spcPct val="100000"/>
              </a:lnSpc>
              <a:spcBef>
                <a:spcPts val="0"/>
              </a:spcBef>
              <a:spcAft>
                <a:spcPts val="0"/>
              </a:spcAft>
              <a:buNone/>
            </a:pPr>
            <a:r>
              <a:rPr lang="en-US" sz="4000" u="sng">
                <a:solidFill>
                  <a:srgbClr val="F1F1F1"/>
                </a:solidFill>
                <a:latin typeface="Times New Roman"/>
                <a:ea typeface="Times New Roman"/>
                <a:cs typeface="Times New Roman"/>
                <a:sym typeface="Times New Roman"/>
              </a:rPr>
              <a:t> 	</a:t>
            </a:r>
            <a:r>
              <a:rPr lang="en-US" sz="4000" b="1" u="sng">
                <a:solidFill>
                  <a:srgbClr val="F1F1F1"/>
                </a:solidFill>
                <a:latin typeface="Trebuchet MS"/>
                <a:ea typeface="Trebuchet MS"/>
                <a:cs typeface="Trebuchet MS"/>
                <a:sym typeface="Trebuchet MS"/>
              </a:rPr>
              <a:t>blood pressure?	</a:t>
            </a:r>
            <a:endParaRPr sz="4000">
              <a:latin typeface="Trebuchet MS"/>
              <a:ea typeface="Trebuchet MS"/>
              <a:cs typeface="Trebuchet MS"/>
              <a:sym typeface="Trebuchet MS"/>
            </a:endParaRPr>
          </a:p>
          <a:p>
            <a:pPr marL="772795" marR="0" lvl="0" indent="0" algn="ctr" rtl="0">
              <a:lnSpc>
                <a:spcPct val="100000"/>
              </a:lnSpc>
              <a:spcBef>
                <a:spcPts val="315"/>
              </a:spcBef>
              <a:spcAft>
                <a:spcPts val="0"/>
              </a:spcAft>
              <a:buNone/>
            </a:pPr>
            <a:r>
              <a:rPr lang="en-US" sz="3600">
                <a:solidFill>
                  <a:srgbClr val="F1F1F1"/>
                </a:solidFill>
                <a:latin typeface="Trebuchet MS"/>
                <a:ea typeface="Trebuchet MS"/>
                <a:cs typeface="Trebuchet MS"/>
                <a:sym typeface="Trebuchet MS"/>
              </a:rPr>
              <a:t>Yes, stress can cause your</a:t>
            </a:r>
            <a:endParaRPr sz="3600">
              <a:latin typeface="Trebuchet MS"/>
              <a:ea typeface="Trebuchet MS"/>
              <a:cs typeface="Trebuchet MS"/>
              <a:sym typeface="Trebuchet MS"/>
            </a:endParaRPr>
          </a:p>
          <a:p>
            <a:pPr marL="878205" marR="97155"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blood pressure to raise for a  period of time</a:t>
            </a:r>
            <a:endParaRPr sz="3600">
              <a:latin typeface="Trebuchet MS"/>
              <a:ea typeface="Trebuchet MS"/>
              <a:cs typeface="Trebuchet MS"/>
              <a:sym typeface="Trebuchet MS"/>
            </a:endParaRPr>
          </a:p>
          <a:p>
            <a:pPr marL="899794" marR="118745" lvl="0" indent="-635"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When you're stressed your  body releases hormones like  adrenaline.</a:t>
            </a:r>
            <a:endParaRPr sz="3600">
              <a:latin typeface="Trebuchet MS"/>
              <a:ea typeface="Trebuchet MS"/>
              <a:cs typeface="Trebuchet MS"/>
              <a:sym typeface="Trebuchet MS"/>
            </a:endParaRPr>
          </a:p>
          <a:p>
            <a:pPr marL="819785" marR="38735"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'Adrenaline makes your heart  beat faster, and your blood  pressure raises to cope with  the situation.</a:t>
            </a:r>
            <a:endParaRPr sz="3600">
              <a:latin typeface="Trebuchet MS"/>
              <a:ea typeface="Trebuchet MS"/>
              <a:cs typeface="Trebuchet MS"/>
              <a:sym typeface="Trebuchet MS"/>
            </a:endParaRPr>
          </a:p>
          <a:p>
            <a:pPr marL="820419" marR="3937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Stress alone can't cause a  heart attack, but the way we  cope with it may increase  our chances.</a:t>
            </a:r>
            <a:endParaRPr sz="36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92"/>
        <p:cNvGrpSpPr/>
        <p:nvPr/>
      </p:nvGrpSpPr>
      <p:grpSpPr>
        <a:xfrm>
          <a:off x="0" y="0"/>
          <a:ext cx="0" cy="0"/>
          <a:chOff x="0" y="0"/>
          <a:chExt cx="0" cy="0"/>
        </a:xfrm>
      </p:grpSpPr>
      <p:sp>
        <p:nvSpPr>
          <p:cNvPr id="393" name="Google Shape;393;p13"/>
          <p:cNvSpPr/>
          <p:nvPr/>
        </p:nvSpPr>
        <p:spPr>
          <a:xfrm>
            <a:off x="0" y="1"/>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FAB6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94" name="Google Shape;394;p13"/>
          <p:cNvSpPr/>
          <p:nvPr/>
        </p:nvSpPr>
        <p:spPr>
          <a:xfrm>
            <a:off x="10058399" y="1"/>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395" name="Google Shape;395;p13"/>
          <p:cNvPicPr preferRelativeResize="0"/>
          <p:nvPr/>
        </p:nvPicPr>
        <p:blipFill rotWithShape="1">
          <a:blip r:embed="rId3">
            <a:alphaModFix/>
          </a:blip>
          <a:srcRect/>
          <a:stretch/>
        </p:blipFill>
        <p:spPr>
          <a:xfrm>
            <a:off x="0" y="2499343"/>
            <a:ext cx="7691497" cy="7787656"/>
          </a:xfrm>
          <a:prstGeom prst="rect">
            <a:avLst/>
          </a:prstGeom>
          <a:noFill/>
          <a:ln>
            <a:noFill/>
          </a:ln>
        </p:spPr>
      </p:pic>
      <p:sp>
        <p:nvSpPr>
          <p:cNvPr id="396" name="Google Shape;396;p13"/>
          <p:cNvSpPr txBox="1"/>
          <p:nvPr/>
        </p:nvSpPr>
        <p:spPr>
          <a:xfrm>
            <a:off x="1016000" y="920751"/>
            <a:ext cx="3945254" cy="93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0" b="1">
                <a:solidFill>
                  <a:srgbClr val="3A6266"/>
                </a:solidFill>
                <a:latin typeface="Trebuchet MS"/>
                <a:ea typeface="Trebuchet MS"/>
                <a:cs typeface="Trebuchet MS"/>
                <a:sym typeface="Trebuchet MS"/>
              </a:rPr>
              <a:t>GENETICS</a:t>
            </a:r>
            <a:endParaRPr sz="6000">
              <a:latin typeface="Trebuchet MS"/>
              <a:ea typeface="Trebuchet MS"/>
              <a:cs typeface="Trebuchet MS"/>
              <a:sym typeface="Trebuchet MS"/>
            </a:endParaRPr>
          </a:p>
        </p:txBody>
      </p:sp>
      <p:sp>
        <p:nvSpPr>
          <p:cNvPr id="397" name="Google Shape;397;p13"/>
          <p:cNvSpPr txBox="1">
            <a:spLocks noGrp="1"/>
          </p:cNvSpPr>
          <p:nvPr>
            <p:ph type="title"/>
          </p:nvPr>
        </p:nvSpPr>
        <p:spPr>
          <a:xfrm>
            <a:off x="1037262" y="768353"/>
            <a:ext cx="16213500" cy="1468500"/>
          </a:xfrm>
          <a:prstGeom prst="rect">
            <a:avLst/>
          </a:prstGeom>
          <a:noFill/>
          <a:ln>
            <a:noFill/>
          </a:ln>
        </p:spPr>
        <p:txBody>
          <a:bodyPr spcFirstLastPara="1" wrap="square" lIns="0" tIns="139675" rIns="0" bIns="0" anchor="t" anchorCtr="0">
            <a:spAutoFit/>
          </a:bodyPr>
          <a:lstStyle/>
          <a:p>
            <a:pPr marL="9911715" marR="5080" lvl="0" indent="-137159" algn="l" rtl="0">
              <a:lnSpc>
                <a:spcPct val="115599"/>
              </a:lnSpc>
              <a:spcBef>
                <a:spcPts val="0"/>
              </a:spcBef>
              <a:spcAft>
                <a:spcPts val="0"/>
              </a:spcAft>
              <a:buNone/>
            </a:pPr>
            <a:r>
              <a:rPr lang="en-US" sz="4000" b="0" u="sng">
                <a:solidFill>
                  <a:srgbClr val="F1F1F1"/>
                </a:solidFill>
                <a:latin typeface="Trebuchet MS"/>
                <a:ea typeface="Trebuchet MS"/>
                <a:cs typeface="Trebuchet MS"/>
                <a:sym typeface="Trebuchet MS"/>
              </a:rPr>
              <a:t>My parents have high blood  pressure, does that mean I</a:t>
            </a:r>
            <a:endParaRPr sz="4000" u="sng">
              <a:latin typeface="Trebuchet MS"/>
              <a:ea typeface="Trebuchet MS"/>
              <a:cs typeface="Trebuchet MS"/>
              <a:sym typeface="Trebuchet MS"/>
            </a:endParaRPr>
          </a:p>
        </p:txBody>
      </p:sp>
      <p:pic>
        <p:nvPicPr>
          <p:cNvPr id="398" name="Google Shape;398;p13"/>
          <p:cNvPicPr preferRelativeResize="0"/>
          <p:nvPr/>
        </p:nvPicPr>
        <p:blipFill rotWithShape="1">
          <a:blip r:embed="rId4">
            <a:alphaModFix/>
          </a:blip>
          <a:srcRect/>
          <a:stretch/>
        </p:blipFill>
        <p:spPr>
          <a:xfrm>
            <a:off x="11006277" y="3709223"/>
            <a:ext cx="142874" cy="142874"/>
          </a:xfrm>
          <a:prstGeom prst="rect">
            <a:avLst/>
          </a:prstGeom>
          <a:noFill/>
          <a:ln>
            <a:noFill/>
          </a:ln>
        </p:spPr>
      </p:pic>
      <p:pic>
        <p:nvPicPr>
          <p:cNvPr id="399" name="Google Shape;399;p13"/>
          <p:cNvPicPr preferRelativeResize="0"/>
          <p:nvPr/>
        </p:nvPicPr>
        <p:blipFill rotWithShape="1">
          <a:blip r:embed="rId4">
            <a:alphaModFix/>
          </a:blip>
          <a:srcRect/>
          <a:stretch/>
        </p:blipFill>
        <p:spPr>
          <a:xfrm>
            <a:off x="11006277" y="4985573"/>
            <a:ext cx="142874" cy="142874"/>
          </a:xfrm>
          <a:prstGeom prst="rect">
            <a:avLst/>
          </a:prstGeom>
          <a:noFill/>
          <a:ln>
            <a:noFill/>
          </a:ln>
        </p:spPr>
      </p:pic>
      <p:sp>
        <p:nvSpPr>
          <p:cNvPr id="400" name="Google Shape;400;p13"/>
          <p:cNvSpPr txBox="1"/>
          <p:nvPr/>
        </p:nvSpPr>
        <p:spPr>
          <a:xfrm>
            <a:off x="10564950" y="2400325"/>
            <a:ext cx="7132200" cy="6046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000" u="sng">
                <a:solidFill>
                  <a:srgbClr val="F1F1F1"/>
                </a:solidFill>
                <a:latin typeface="Times New Roman"/>
                <a:ea typeface="Times New Roman"/>
                <a:cs typeface="Times New Roman"/>
                <a:sym typeface="Times New Roman"/>
              </a:rPr>
              <a:t> 	</a:t>
            </a:r>
            <a:r>
              <a:rPr lang="en-US" sz="4000" u="sng">
                <a:solidFill>
                  <a:srgbClr val="F1F1F1"/>
                </a:solidFill>
                <a:latin typeface="Trebuchet MS"/>
                <a:ea typeface="Trebuchet MS"/>
                <a:cs typeface="Trebuchet MS"/>
                <a:sym typeface="Trebuchet MS"/>
              </a:rPr>
              <a:t>have it?	</a:t>
            </a:r>
            <a:endParaRPr sz="4000">
              <a:latin typeface="Trebuchet MS"/>
              <a:ea typeface="Trebuchet MS"/>
              <a:cs typeface="Trebuchet MS"/>
              <a:sym typeface="Trebuchet MS"/>
            </a:endParaRPr>
          </a:p>
          <a:p>
            <a:pPr marL="902969" marR="121920" lvl="0" indent="0" algn="ctr" rtl="0">
              <a:lnSpc>
                <a:spcPct val="116300"/>
              </a:lnSpc>
              <a:spcBef>
                <a:spcPts val="2750"/>
              </a:spcBef>
              <a:spcAft>
                <a:spcPts val="0"/>
              </a:spcAft>
              <a:buNone/>
            </a:pPr>
            <a:r>
              <a:rPr lang="en-US" sz="3600">
                <a:solidFill>
                  <a:srgbClr val="F1F1F1"/>
                </a:solidFill>
                <a:latin typeface="Trebuchet MS"/>
                <a:ea typeface="Trebuchet MS"/>
                <a:cs typeface="Trebuchet MS"/>
                <a:sym typeface="Trebuchet MS"/>
              </a:rPr>
              <a:t>Genes likely play some roles  in high blood pressure.</a:t>
            </a:r>
            <a:endParaRPr sz="3600">
              <a:latin typeface="Trebuchet MS"/>
              <a:ea typeface="Trebuchet MS"/>
              <a:cs typeface="Trebuchet MS"/>
              <a:sym typeface="Trebuchet MS"/>
            </a:endParaRPr>
          </a:p>
          <a:p>
            <a:pPr marL="832485" marR="52069"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However, it is also likely that  people with a family history  of high blood pressure share  a common environments and  other potential factors that  increase their risk.</a:t>
            </a:r>
            <a:endParaRPr sz="36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04"/>
        <p:cNvGrpSpPr/>
        <p:nvPr/>
      </p:nvGrpSpPr>
      <p:grpSpPr>
        <a:xfrm>
          <a:off x="0" y="0"/>
          <a:ext cx="0" cy="0"/>
          <a:chOff x="0" y="0"/>
          <a:chExt cx="0" cy="0"/>
        </a:xfrm>
      </p:grpSpPr>
      <p:sp>
        <p:nvSpPr>
          <p:cNvPr id="405" name="Google Shape;405;p14"/>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06" name="Google Shape;406;p14"/>
          <p:cNvSpPr/>
          <p:nvPr/>
        </p:nvSpPr>
        <p:spPr>
          <a:xfrm>
            <a:off x="0" y="6160184"/>
            <a:ext cx="4474845" cy="4126865"/>
          </a:xfrm>
          <a:custGeom>
            <a:avLst/>
            <a:gdLst/>
            <a:ahLst/>
            <a:cxnLst/>
            <a:rect l="l" t="t" r="r" b="b"/>
            <a:pathLst>
              <a:path w="4474845" h="4126865" extrusionOk="0">
                <a:moveTo>
                  <a:pt x="750753" y="4126815"/>
                </a:moveTo>
                <a:lnTo>
                  <a:pt x="750753" y="1411355"/>
                </a:lnTo>
                <a:lnTo>
                  <a:pt x="751101" y="1456639"/>
                </a:lnTo>
                <a:lnTo>
                  <a:pt x="752382" y="1501906"/>
                </a:lnTo>
                <a:lnTo>
                  <a:pt x="754780" y="1547148"/>
                </a:lnTo>
                <a:lnTo>
                  <a:pt x="758477" y="1592355"/>
                </a:lnTo>
                <a:lnTo>
                  <a:pt x="763656" y="1637518"/>
                </a:lnTo>
                <a:lnTo>
                  <a:pt x="770500" y="1682627"/>
                </a:lnTo>
                <a:lnTo>
                  <a:pt x="779193" y="1727673"/>
                </a:lnTo>
                <a:lnTo>
                  <a:pt x="789917" y="1772646"/>
                </a:lnTo>
                <a:lnTo>
                  <a:pt x="802856" y="1817537"/>
                </a:lnTo>
                <a:lnTo>
                  <a:pt x="818192" y="1862336"/>
                </a:lnTo>
                <a:lnTo>
                  <a:pt x="836436" y="1907204"/>
                </a:lnTo>
                <a:lnTo>
                  <a:pt x="857290" y="1950532"/>
                </a:lnTo>
                <a:lnTo>
                  <a:pt x="880623" y="1992323"/>
                </a:lnTo>
                <a:lnTo>
                  <a:pt x="906302" y="2032580"/>
                </a:lnTo>
                <a:lnTo>
                  <a:pt x="934196" y="2071307"/>
                </a:lnTo>
                <a:lnTo>
                  <a:pt x="964172" y="2108506"/>
                </a:lnTo>
                <a:lnTo>
                  <a:pt x="996098" y="2144181"/>
                </a:lnTo>
                <a:lnTo>
                  <a:pt x="1029842" y="2178335"/>
                </a:lnTo>
                <a:lnTo>
                  <a:pt x="1065273" y="2210971"/>
                </a:lnTo>
                <a:lnTo>
                  <a:pt x="1102258" y="2242093"/>
                </a:lnTo>
                <a:lnTo>
                  <a:pt x="1140665" y="2271703"/>
                </a:lnTo>
                <a:lnTo>
                  <a:pt x="1180363" y="2299805"/>
                </a:lnTo>
                <a:lnTo>
                  <a:pt x="1221219" y="2326402"/>
                </a:lnTo>
                <a:lnTo>
                  <a:pt x="1263101" y="2351498"/>
                </a:lnTo>
                <a:lnTo>
                  <a:pt x="1305877" y="2375094"/>
                </a:lnTo>
                <a:lnTo>
                  <a:pt x="1349416" y="2397195"/>
                </a:lnTo>
                <a:lnTo>
                  <a:pt x="1393584" y="2417804"/>
                </a:lnTo>
                <a:lnTo>
                  <a:pt x="1438251" y="2436924"/>
                </a:lnTo>
                <a:lnTo>
                  <a:pt x="1483285" y="2454558"/>
                </a:lnTo>
                <a:lnTo>
                  <a:pt x="1528552" y="2470710"/>
                </a:lnTo>
                <a:lnTo>
                  <a:pt x="1573922" y="2485382"/>
                </a:lnTo>
                <a:lnTo>
                  <a:pt x="1619262" y="2498577"/>
                </a:lnTo>
                <a:lnTo>
                  <a:pt x="1664440" y="2510300"/>
                </a:lnTo>
                <a:lnTo>
                  <a:pt x="1710667" y="2521118"/>
                </a:lnTo>
                <a:lnTo>
                  <a:pt x="1757077" y="2531321"/>
                </a:lnTo>
                <a:lnTo>
                  <a:pt x="1803656" y="2540951"/>
                </a:lnTo>
                <a:lnTo>
                  <a:pt x="1850387" y="2550049"/>
                </a:lnTo>
                <a:lnTo>
                  <a:pt x="1897254" y="2558659"/>
                </a:lnTo>
                <a:lnTo>
                  <a:pt x="1944241" y="2566823"/>
                </a:lnTo>
                <a:lnTo>
                  <a:pt x="1991334" y="2574583"/>
                </a:lnTo>
                <a:lnTo>
                  <a:pt x="2038516" y="2581982"/>
                </a:lnTo>
                <a:lnTo>
                  <a:pt x="2085771" y="2589062"/>
                </a:lnTo>
                <a:lnTo>
                  <a:pt x="2133084" y="2595865"/>
                </a:lnTo>
                <a:lnTo>
                  <a:pt x="2180439" y="2602435"/>
                </a:lnTo>
                <a:lnTo>
                  <a:pt x="2227820" y="2608813"/>
                </a:lnTo>
                <a:lnTo>
                  <a:pt x="2275212" y="2615041"/>
                </a:lnTo>
                <a:lnTo>
                  <a:pt x="2322598" y="2621163"/>
                </a:lnTo>
                <a:lnTo>
                  <a:pt x="2464568" y="2639311"/>
                </a:lnTo>
                <a:lnTo>
                  <a:pt x="2511776" y="2645429"/>
                </a:lnTo>
                <a:lnTo>
                  <a:pt x="2558900" y="2651652"/>
                </a:lnTo>
                <a:lnTo>
                  <a:pt x="2605925" y="2658023"/>
                </a:lnTo>
                <a:lnTo>
                  <a:pt x="2652834" y="2664584"/>
                </a:lnTo>
                <a:lnTo>
                  <a:pt x="2699612" y="2671378"/>
                </a:lnTo>
                <a:lnTo>
                  <a:pt x="2746243" y="2678446"/>
                </a:lnTo>
                <a:lnTo>
                  <a:pt x="2792711" y="2685831"/>
                </a:lnTo>
                <a:lnTo>
                  <a:pt x="2839001" y="2693576"/>
                </a:lnTo>
                <a:lnTo>
                  <a:pt x="2885097" y="2701724"/>
                </a:lnTo>
                <a:lnTo>
                  <a:pt x="2930983" y="2710315"/>
                </a:lnTo>
                <a:lnTo>
                  <a:pt x="2976644" y="2719393"/>
                </a:lnTo>
                <a:lnTo>
                  <a:pt x="3022063" y="2729001"/>
                </a:lnTo>
                <a:lnTo>
                  <a:pt x="3067225" y="2739180"/>
                </a:lnTo>
                <a:lnTo>
                  <a:pt x="3112115" y="2749973"/>
                </a:lnTo>
                <a:lnTo>
                  <a:pt x="3156716" y="2761423"/>
                </a:lnTo>
                <a:lnTo>
                  <a:pt x="3201012" y="2773572"/>
                </a:lnTo>
                <a:lnTo>
                  <a:pt x="3244989" y="2786461"/>
                </a:lnTo>
                <a:lnTo>
                  <a:pt x="3288630" y="2800135"/>
                </a:lnTo>
                <a:lnTo>
                  <a:pt x="3331920" y="2814634"/>
                </a:lnTo>
                <a:lnTo>
                  <a:pt x="3374842" y="2830003"/>
                </a:lnTo>
                <a:lnTo>
                  <a:pt x="3417381" y="2846282"/>
                </a:lnTo>
                <a:lnTo>
                  <a:pt x="3459522" y="2863514"/>
                </a:lnTo>
                <a:lnTo>
                  <a:pt x="3501249" y="2881742"/>
                </a:lnTo>
                <a:lnTo>
                  <a:pt x="3542545" y="2901008"/>
                </a:lnTo>
                <a:lnTo>
                  <a:pt x="3583395" y="2921354"/>
                </a:lnTo>
                <a:lnTo>
                  <a:pt x="3623784" y="2942824"/>
                </a:lnTo>
                <a:lnTo>
                  <a:pt x="3663695" y="2965459"/>
                </a:lnTo>
                <a:lnTo>
                  <a:pt x="3703113" y="2989301"/>
                </a:lnTo>
                <a:lnTo>
                  <a:pt x="3742023" y="3014394"/>
                </a:lnTo>
                <a:lnTo>
                  <a:pt x="3780408" y="3040779"/>
                </a:lnTo>
                <a:lnTo>
                  <a:pt x="3818252" y="3068500"/>
                </a:lnTo>
                <a:lnTo>
                  <a:pt x="3855541" y="3097597"/>
                </a:lnTo>
                <a:lnTo>
                  <a:pt x="3892257" y="3128115"/>
                </a:lnTo>
                <a:lnTo>
                  <a:pt x="3928387" y="3160094"/>
                </a:lnTo>
                <a:lnTo>
                  <a:pt x="3963912" y="3193578"/>
                </a:lnTo>
                <a:lnTo>
                  <a:pt x="3998819" y="3228609"/>
                </a:lnTo>
                <a:lnTo>
                  <a:pt x="4033092" y="3265230"/>
                </a:lnTo>
                <a:lnTo>
                  <a:pt x="4066714" y="3303482"/>
                </a:lnTo>
                <a:lnTo>
                  <a:pt x="4099669" y="3343408"/>
                </a:lnTo>
                <a:lnTo>
                  <a:pt x="4131943" y="3385052"/>
                </a:lnTo>
                <a:lnTo>
                  <a:pt x="4161509" y="3425394"/>
                </a:lnTo>
                <a:lnTo>
                  <a:pt x="4190006" y="3466363"/>
                </a:lnTo>
                <a:lnTo>
                  <a:pt x="4217414" y="3507936"/>
                </a:lnTo>
                <a:lnTo>
                  <a:pt x="4243719" y="3550089"/>
                </a:lnTo>
                <a:lnTo>
                  <a:pt x="4268901" y="3592798"/>
                </a:lnTo>
                <a:lnTo>
                  <a:pt x="4292944" y="3636040"/>
                </a:lnTo>
                <a:lnTo>
                  <a:pt x="4315831" y="3679793"/>
                </a:lnTo>
                <a:lnTo>
                  <a:pt x="4337546" y="3724031"/>
                </a:lnTo>
                <a:lnTo>
                  <a:pt x="4358069" y="3768732"/>
                </a:lnTo>
                <a:lnTo>
                  <a:pt x="4377385" y="3813873"/>
                </a:lnTo>
                <a:lnTo>
                  <a:pt x="4395477" y="3859430"/>
                </a:lnTo>
                <a:lnTo>
                  <a:pt x="4412327" y="3905380"/>
                </a:lnTo>
                <a:lnTo>
                  <a:pt x="4427918" y="3951699"/>
                </a:lnTo>
                <a:lnTo>
                  <a:pt x="4442233" y="3998364"/>
                </a:lnTo>
                <a:lnTo>
                  <a:pt x="4455255" y="4045351"/>
                </a:lnTo>
                <a:lnTo>
                  <a:pt x="4466966" y="4092638"/>
                </a:lnTo>
                <a:lnTo>
                  <a:pt x="4474428" y="4126815"/>
                </a:lnTo>
                <a:lnTo>
                  <a:pt x="750753" y="4126815"/>
                </a:lnTo>
                <a:close/>
              </a:path>
              <a:path w="4474845" h="4126865" extrusionOk="0">
                <a:moveTo>
                  <a:pt x="0" y="4126815"/>
                </a:moveTo>
                <a:lnTo>
                  <a:pt x="0" y="0"/>
                </a:lnTo>
                <a:lnTo>
                  <a:pt x="41030" y="11624"/>
                </a:lnTo>
                <a:lnTo>
                  <a:pt x="85637" y="25983"/>
                </a:lnTo>
                <a:lnTo>
                  <a:pt x="129502" y="41945"/>
                </a:lnTo>
                <a:lnTo>
                  <a:pt x="172573" y="59586"/>
                </a:lnTo>
                <a:lnTo>
                  <a:pt x="214800" y="78984"/>
                </a:lnTo>
                <a:lnTo>
                  <a:pt x="256130" y="100215"/>
                </a:lnTo>
                <a:lnTo>
                  <a:pt x="296511" y="123358"/>
                </a:lnTo>
                <a:lnTo>
                  <a:pt x="335894" y="148488"/>
                </a:lnTo>
                <a:lnTo>
                  <a:pt x="374225" y="175683"/>
                </a:lnTo>
                <a:lnTo>
                  <a:pt x="411454" y="205019"/>
                </a:lnTo>
                <a:lnTo>
                  <a:pt x="447529" y="236575"/>
                </a:lnTo>
                <a:lnTo>
                  <a:pt x="482398" y="270427"/>
                </a:lnTo>
                <a:lnTo>
                  <a:pt x="516010" y="306652"/>
                </a:lnTo>
                <a:lnTo>
                  <a:pt x="548314" y="345327"/>
                </a:lnTo>
                <a:lnTo>
                  <a:pt x="579257" y="386529"/>
                </a:lnTo>
                <a:lnTo>
                  <a:pt x="608789" y="430335"/>
                </a:lnTo>
                <a:lnTo>
                  <a:pt x="634908" y="473565"/>
                </a:lnTo>
                <a:lnTo>
                  <a:pt x="657935" y="516988"/>
                </a:lnTo>
                <a:lnTo>
                  <a:pt x="678051" y="560594"/>
                </a:lnTo>
                <a:lnTo>
                  <a:pt x="695440" y="604374"/>
                </a:lnTo>
                <a:lnTo>
                  <a:pt x="710285" y="648319"/>
                </a:lnTo>
                <a:lnTo>
                  <a:pt x="722769" y="692419"/>
                </a:lnTo>
                <a:lnTo>
                  <a:pt x="733075" y="736664"/>
                </a:lnTo>
                <a:lnTo>
                  <a:pt x="741386" y="781046"/>
                </a:lnTo>
                <a:lnTo>
                  <a:pt x="747885" y="825554"/>
                </a:lnTo>
                <a:lnTo>
                  <a:pt x="752755" y="870179"/>
                </a:lnTo>
                <a:lnTo>
                  <a:pt x="756179" y="914912"/>
                </a:lnTo>
                <a:lnTo>
                  <a:pt x="758340" y="959742"/>
                </a:lnTo>
                <a:lnTo>
                  <a:pt x="759421" y="1004662"/>
                </a:lnTo>
                <a:lnTo>
                  <a:pt x="759606" y="1049660"/>
                </a:lnTo>
                <a:lnTo>
                  <a:pt x="759076" y="1094728"/>
                </a:lnTo>
                <a:lnTo>
                  <a:pt x="751156" y="1366066"/>
                </a:lnTo>
                <a:lnTo>
                  <a:pt x="750753" y="4126815"/>
                </a:lnTo>
                <a:lnTo>
                  <a:pt x="0" y="4126815"/>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07" name="Google Shape;407;p14"/>
          <p:cNvSpPr txBox="1">
            <a:spLocks noGrp="1"/>
          </p:cNvSpPr>
          <p:nvPr>
            <p:ph type="title"/>
          </p:nvPr>
        </p:nvSpPr>
        <p:spPr>
          <a:xfrm>
            <a:off x="1961653" y="912525"/>
            <a:ext cx="14364969" cy="10007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400"/>
              <a:t>WHAT SERVICES ARE AVAILABLE?</a:t>
            </a:r>
            <a:endParaRPr sz="6400"/>
          </a:p>
        </p:txBody>
      </p:sp>
      <p:pic>
        <p:nvPicPr>
          <p:cNvPr id="408" name="Google Shape;408;p14"/>
          <p:cNvPicPr preferRelativeResize="0"/>
          <p:nvPr/>
        </p:nvPicPr>
        <p:blipFill rotWithShape="1">
          <a:blip r:embed="rId3">
            <a:alphaModFix/>
          </a:blip>
          <a:srcRect/>
          <a:stretch/>
        </p:blipFill>
        <p:spPr>
          <a:xfrm>
            <a:off x="2183155" y="2460361"/>
            <a:ext cx="161925" cy="161924"/>
          </a:xfrm>
          <a:prstGeom prst="rect">
            <a:avLst/>
          </a:prstGeom>
          <a:noFill/>
          <a:ln>
            <a:noFill/>
          </a:ln>
        </p:spPr>
      </p:pic>
      <p:pic>
        <p:nvPicPr>
          <p:cNvPr id="409" name="Google Shape;409;p14"/>
          <p:cNvPicPr preferRelativeResize="0"/>
          <p:nvPr/>
        </p:nvPicPr>
        <p:blipFill rotWithShape="1">
          <a:blip r:embed="rId3">
            <a:alphaModFix/>
          </a:blip>
          <a:srcRect/>
          <a:stretch/>
        </p:blipFill>
        <p:spPr>
          <a:xfrm>
            <a:off x="2183155" y="4574910"/>
            <a:ext cx="161925" cy="161924"/>
          </a:xfrm>
          <a:prstGeom prst="rect">
            <a:avLst/>
          </a:prstGeom>
          <a:noFill/>
          <a:ln>
            <a:noFill/>
          </a:ln>
        </p:spPr>
      </p:pic>
      <p:pic>
        <p:nvPicPr>
          <p:cNvPr id="410" name="Google Shape;410;p14"/>
          <p:cNvPicPr preferRelativeResize="0"/>
          <p:nvPr/>
        </p:nvPicPr>
        <p:blipFill rotWithShape="1">
          <a:blip r:embed="rId4">
            <a:alphaModFix/>
          </a:blip>
          <a:srcRect/>
          <a:stretch/>
        </p:blipFill>
        <p:spPr>
          <a:xfrm>
            <a:off x="2183155" y="7394310"/>
            <a:ext cx="161925" cy="161924"/>
          </a:xfrm>
          <a:prstGeom prst="rect">
            <a:avLst/>
          </a:prstGeom>
          <a:noFill/>
          <a:ln>
            <a:noFill/>
          </a:ln>
        </p:spPr>
      </p:pic>
      <p:pic>
        <p:nvPicPr>
          <p:cNvPr id="411" name="Google Shape;411;p14"/>
          <p:cNvPicPr preferRelativeResize="0"/>
          <p:nvPr/>
        </p:nvPicPr>
        <p:blipFill rotWithShape="1">
          <a:blip r:embed="rId4">
            <a:alphaModFix/>
          </a:blip>
          <a:srcRect/>
          <a:stretch/>
        </p:blipFill>
        <p:spPr>
          <a:xfrm>
            <a:off x="2183155" y="8804010"/>
            <a:ext cx="161925" cy="161924"/>
          </a:xfrm>
          <a:prstGeom prst="rect">
            <a:avLst/>
          </a:prstGeom>
          <a:noFill/>
          <a:ln>
            <a:noFill/>
          </a:ln>
        </p:spPr>
      </p:pic>
      <p:pic>
        <p:nvPicPr>
          <p:cNvPr id="412" name="Google Shape;412;p14"/>
          <p:cNvPicPr preferRelativeResize="0"/>
          <p:nvPr/>
        </p:nvPicPr>
        <p:blipFill rotWithShape="1">
          <a:blip r:embed="rId5">
            <a:alphaModFix/>
          </a:blip>
          <a:srcRect/>
          <a:stretch/>
        </p:blipFill>
        <p:spPr>
          <a:xfrm>
            <a:off x="2183155" y="9508860"/>
            <a:ext cx="161925" cy="161924"/>
          </a:xfrm>
          <a:prstGeom prst="rect">
            <a:avLst/>
          </a:prstGeom>
          <a:noFill/>
          <a:ln>
            <a:noFill/>
          </a:ln>
        </p:spPr>
      </p:pic>
      <p:sp>
        <p:nvSpPr>
          <p:cNvPr id="413" name="Google Shape;413;p14"/>
          <p:cNvSpPr txBox="1"/>
          <p:nvPr/>
        </p:nvSpPr>
        <p:spPr>
          <a:xfrm>
            <a:off x="2618500" y="2179250"/>
            <a:ext cx="14364900" cy="7890000"/>
          </a:xfrm>
          <a:prstGeom prst="rect">
            <a:avLst/>
          </a:prstGeom>
          <a:noFill/>
          <a:ln>
            <a:noFill/>
          </a:ln>
        </p:spPr>
        <p:txBody>
          <a:bodyPr spcFirstLastPara="1" wrap="square" lIns="0" tIns="12700" rIns="0" bIns="0" anchor="t" anchorCtr="0">
            <a:spAutoFit/>
          </a:bodyPr>
          <a:lstStyle/>
          <a:p>
            <a:pPr marL="74930" marR="67310" lvl="0" indent="0" algn="ctr" rtl="0">
              <a:lnSpc>
                <a:spcPct val="115599"/>
              </a:lnSpc>
              <a:spcBef>
                <a:spcPts val="0"/>
              </a:spcBef>
              <a:spcAft>
                <a:spcPts val="0"/>
              </a:spcAft>
              <a:buNone/>
            </a:pPr>
            <a:r>
              <a:rPr lang="en-US" sz="4000">
                <a:latin typeface="Trebuchet MS"/>
                <a:ea typeface="Trebuchet MS"/>
                <a:cs typeface="Trebuchet MS"/>
                <a:sym typeface="Trebuchet MS"/>
              </a:rPr>
              <a:t>BP clinics run across most surgery's. These can be done with a  nurse, health care assistant or health and wellbeing coach.</a:t>
            </a:r>
            <a:endParaRPr sz="4000">
              <a:latin typeface="Trebuchet MS"/>
              <a:ea typeface="Trebuchet MS"/>
              <a:cs typeface="Trebuchet MS"/>
              <a:sym typeface="Trebuchet MS"/>
            </a:endParaRPr>
          </a:p>
          <a:p>
            <a:pPr marL="0" marR="0" lvl="0" indent="0" algn="l" rtl="0">
              <a:lnSpc>
                <a:spcPct val="100000"/>
              </a:lnSpc>
              <a:spcBef>
                <a:spcPts val="35"/>
              </a:spcBef>
              <a:spcAft>
                <a:spcPts val="0"/>
              </a:spcAft>
              <a:buNone/>
            </a:pPr>
            <a:endParaRPr sz="4750">
              <a:latin typeface="Trebuchet MS"/>
              <a:ea typeface="Trebuchet MS"/>
              <a:cs typeface="Trebuchet MS"/>
              <a:sym typeface="Trebuchet MS"/>
            </a:endParaRPr>
          </a:p>
          <a:p>
            <a:pPr marL="12700" marR="5080" lvl="0" indent="0" algn="ctr" rtl="0">
              <a:lnSpc>
                <a:spcPct val="115599"/>
              </a:lnSpc>
              <a:spcBef>
                <a:spcPts val="0"/>
              </a:spcBef>
              <a:spcAft>
                <a:spcPts val="0"/>
              </a:spcAft>
              <a:buNone/>
            </a:pPr>
            <a:r>
              <a:rPr lang="en-US" sz="4000">
                <a:latin typeface="Trebuchet MS"/>
                <a:ea typeface="Trebuchet MS"/>
                <a:cs typeface="Trebuchet MS"/>
                <a:sym typeface="Trebuchet MS"/>
              </a:rPr>
              <a:t>Most GP's will have an automatic machine in the waiting room  where you can take it and hand it to a receptionist to add to  your record.</a:t>
            </a:r>
            <a:endParaRPr sz="4000">
              <a:latin typeface="Trebuchet MS"/>
              <a:ea typeface="Trebuchet MS"/>
              <a:cs typeface="Trebuchet MS"/>
              <a:sym typeface="Trebuchet MS"/>
            </a:endParaRPr>
          </a:p>
          <a:p>
            <a:pPr marL="0" marR="0" lvl="0" indent="0" algn="l" rtl="0">
              <a:lnSpc>
                <a:spcPct val="100000"/>
              </a:lnSpc>
              <a:spcBef>
                <a:spcPts val="35"/>
              </a:spcBef>
              <a:spcAft>
                <a:spcPts val="0"/>
              </a:spcAft>
              <a:buNone/>
            </a:pPr>
            <a:endParaRPr sz="4750">
              <a:latin typeface="Trebuchet MS"/>
              <a:ea typeface="Trebuchet MS"/>
              <a:cs typeface="Trebuchet MS"/>
              <a:sym typeface="Trebuchet MS"/>
            </a:endParaRPr>
          </a:p>
          <a:p>
            <a:pPr marL="0" marR="2303145" lvl="0" indent="0" algn="l" rtl="0">
              <a:lnSpc>
                <a:spcPct val="115599"/>
              </a:lnSpc>
              <a:spcBef>
                <a:spcPts val="0"/>
              </a:spcBef>
              <a:spcAft>
                <a:spcPts val="0"/>
              </a:spcAft>
              <a:buNone/>
            </a:pPr>
            <a:r>
              <a:rPr lang="en-US" sz="4000">
                <a:latin typeface="Trebuchet MS"/>
                <a:ea typeface="Trebuchet MS"/>
                <a:cs typeface="Trebuchet MS"/>
                <a:sym typeface="Trebuchet MS"/>
              </a:rPr>
              <a:t>Your local pharmacist will be able to take  your blood pressure.</a:t>
            </a:r>
            <a:endParaRPr sz="4000">
              <a:latin typeface="Trebuchet MS"/>
              <a:ea typeface="Trebuchet MS"/>
              <a:cs typeface="Trebuchet MS"/>
              <a:sym typeface="Trebuchet MS"/>
            </a:endParaRPr>
          </a:p>
          <a:p>
            <a:pPr marL="0" marR="128904" lvl="0" indent="0" algn="l" rtl="0">
              <a:lnSpc>
                <a:spcPct val="100000"/>
              </a:lnSpc>
              <a:spcBef>
                <a:spcPts val="750"/>
              </a:spcBef>
              <a:spcAft>
                <a:spcPts val="0"/>
              </a:spcAft>
              <a:buNone/>
            </a:pPr>
            <a:r>
              <a:rPr lang="en-US" sz="4000">
                <a:latin typeface="Trebuchet MS"/>
                <a:ea typeface="Trebuchet MS"/>
                <a:cs typeface="Trebuchet MS"/>
                <a:sym typeface="Trebuchet MS"/>
              </a:rPr>
              <a:t>Investing in your own BP machine is a great idea.</a:t>
            </a:r>
            <a:endParaRPr sz="4000">
              <a:latin typeface="Trebuchet MS"/>
              <a:ea typeface="Trebuchet MS"/>
              <a:cs typeface="Trebuchet MS"/>
              <a:sym typeface="Trebuchet MS"/>
            </a:endParaRPr>
          </a:p>
          <a:p>
            <a:pPr marL="0" marR="0" lvl="0" indent="0" algn="l" rtl="0">
              <a:lnSpc>
                <a:spcPct val="100000"/>
              </a:lnSpc>
              <a:spcBef>
                <a:spcPts val="750"/>
              </a:spcBef>
              <a:spcAft>
                <a:spcPts val="0"/>
              </a:spcAft>
              <a:buNone/>
            </a:pPr>
            <a:r>
              <a:rPr lang="en-US" sz="4000">
                <a:latin typeface="Trebuchet MS"/>
                <a:ea typeface="Trebuchet MS"/>
                <a:cs typeface="Trebuchet MS"/>
                <a:sym typeface="Trebuchet MS"/>
              </a:rPr>
              <a:t>OMRON and GPZON.</a:t>
            </a:r>
            <a:endParaRPr sz="400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5"/>
          <p:cNvSpPr/>
          <p:nvPr/>
        </p:nvSpPr>
        <p:spPr>
          <a:xfrm>
            <a:off x="0" y="3"/>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19" name="Google Shape;419;p15"/>
          <p:cNvPicPr preferRelativeResize="0"/>
          <p:nvPr/>
        </p:nvPicPr>
        <p:blipFill rotWithShape="1">
          <a:blip r:embed="rId3">
            <a:alphaModFix/>
          </a:blip>
          <a:srcRect/>
          <a:stretch/>
        </p:blipFill>
        <p:spPr>
          <a:xfrm>
            <a:off x="5467141" y="3"/>
            <a:ext cx="7353299" cy="102869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23"/>
        <p:cNvGrpSpPr/>
        <p:nvPr/>
      </p:nvGrpSpPr>
      <p:grpSpPr>
        <a:xfrm>
          <a:off x="0" y="0"/>
          <a:ext cx="0" cy="0"/>
          <a:chOff x="0" y="0"/>
          <a:chExt cx="0" cy="0"/>
        </a:xfrm>
      </p:grpSpPr>
      <p:sp>
        <p:nvSpPr>
          <p:cNvPr id="424" name="Google Shape;424;p16"/>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25" name="Google Shape;425;p16"/>
          <p:cNvSpPr/>
          <p:nvPr/>
        </p:nvSpPr>
        <p:spPr>
          <a:xfrm>
            <a:off x="0" y="7014595"/>
            <a:ext cx="4264660" cy="3272790"/>
          </a:xfrm>
          <a:custGeom>
            <a:avLst/>
            <a:gdLst/>
            <a:ahLst/>
            <a:cxnLst/>
            <a:rect l="l" t="t" r="r" b="b"/>
            <a:pathLst>
              <a:path w="4264660" h="3272790" extrusionOk="0">
                <a:moveTo>
                  <a:pt x="1037792" y="3272404"/>
                </a:moveTo>
                <a:lnTo>
                  <a:pt x="1037792" y="1544770"/>
                </a:lnTo>
                <a:lnTo>
                  <a:pt x="1038401" y="1590919"/>
                </a:lnTo>
                <a:lnTo>
                  <a:pt x="1039983" y="1637049"/>
                </a:lnTo>
                <a:lnTo>
                  <a:pt x="1042712" y="1683153"/>
                </a:lnTo>
                <a:lnTo>
                  <a:pt x="1046765" y="1729219"/>
                </a:lnTo>
                <a:lnTo>
                  <a:pt x="1052317" y="1775241"/>
                </a:lnTo>
                <a:lnTo>
                  <a:pt x="1059544" y="1821208"/>
                </a:lnTo>
                <a:lnTo>
                  <a:pt x="1068620" y="1867111"/>
                </a:lnTo>
                <a:lnTo>
                  <a:pt x="1079722" y="1912941"/>
                </a:lnTo>
                <a:lnTo>
                  <a:pt x="1093024" y="1958690"/>
                </a:lnTo>
                <a:lnTo>
                  <a:pt x="1108704" y="2004347"/>
                </a:lnTo>
                <a:lnTo>
                  <a:pt x="1127037" y="2049573"/>
                </a:lnTo>
                <a:lnTo>
                  <a:pt x="1147897" y="2093312"/>
                </a:lnTo>
                <a:lnTo>
                  <a:pt x="1171162" y="2135567"/>
                </a:lnTo>
                <a:lnTo>
                  <a:pt x="1196709" y="2176342"/>
                </a:lnTo>
                <a:lnTo>
                  <a:pt x="1224417" y="2215638"/>
                </a:lnTo>
                <a:lnTo>
                  <a:pt x="1254162" y="2253459"/>
                </a:lnTo>
                <a:lnTo>
                  <a:pt x="1285823" y="2289808"/>
                </a:lnTo>
                <a:lnTo>
                  <a:pt x="1319278" y="2324689"/>
                </a:lnTo>
                <a:lnTo>
                  <a:pt x="1354404" y="2358103"/>
                </a:lnTo>
                <a:lnTo>
                  <a:pt x="1391080" y="2390054"/>
                </a:lnTo>
                <a:lnTo>
                  <a:pt x="1429182" y="2420544"/>
                </a:lnTo>
                <a:lnTo>
                  <a:pt x="1468589" y="2449578"/>
                </a:lnTo>
                <a:lnTo>
                  <a:pt x="1509179" y="2477157"/>
                </a:lnTo>
                <a:lnTo>
                  <a:pt x="1550829" y="2503284"/>
                </a:lnTo>
                <a:lnTo>
                  <a:pt x="1593417" y="2527964"/>
                </a:lnTo>
                <a:lnTo>
                  <a:pt x="1636821" y="2551198"/>
                </a:lnTo>
                <a:lnTo>
                  <a:pt x="1680920" y="2572989"/>
                </a:lnTo>
                <a:lnTo>
                  <a:pt x="1725589" y="2593341"/>
                </a:lnTo>
                <a:lnTo>
                  <a:pt x="1770708" y="2612256"/>
                </a:lnTo>
                <a:lnTo>
                  <a:pt x="1816155" y="2629738"/>
                </a:lnTo>
                <a:lnTo>
                  <a:pt x="1861806" y="2645789"/>
                </a:lnTo>
                <a:lnTo>
                  <a:pt x="1907540" y="2660412"/>
                </a:lnTo>
                <a:lnTo>
                  <a:pt x="1953234" y="2673611"/>
                </a:lnTo>
                <a:lnTo>
                  <a:pt x="1998767" y="2685388"/>
                </a:lnTo>
                <a:lnTo>
                  <a:pt x="2044952" y="2696206"/>
                </a:lnTo>
                <a:lnTo>
                  <a:pt x="2091312" y="2706437"/>
                </a:lnTo>
                <a:lnTo>
                  <a:pt x="2137833" y="2716121"/>
                </a:lnTo>
                <a:lnTo>
                  <a:pt x="2184500" y="2725296"/>
                </a:lnTo>
                <a:lnTo>
                  <a:pt x="2231300" y="2733998"/>
                </a:lnTo>
                <a:lnTo>
                  <a:pt x="2278218" y="2742268"/>
                </a:lnTo>
                <a:lnTo>
                  <a:pt x="2325240" y="2750143"/>
                </a:lnTo>
                <a:lnTo>
                  <a:pt x="2372352" y="2757661"/>
                </a:lnTo>
                <a:lnTo>
                  <a:pt x="2419539" y="2764860"/>
                </a:lnTo>
                <a:lnTo>
                  <a:pt x="2466789" y="2771779"/>
                </a:lnTo>
                <a:lnTo>
                  <a:pt x="2514085" y="2778456"/>
                </a:lnTo>
                <a:lnTo>
                  <a:pt x="2561415" y="2784929"/>
                </a:lnTo>
                <a:lnTo>
                  <a:pt x="2608763" y="2791236"/>
                </a:lnTo>
                <a:lnTo>
                  <a:pt x="2656116" y="2797415"/>
                </a:lnTo>
                <a:lnTo>
                  <a:pt x="2703460" y="2803506"/>
                </a:lnTo>
                <a:lnTo>
                  <a:pt x="2798062" y="2815571"/>
                </a:lnTo>
                <a:lnTo>
                  <a:pt x="2845293" y="2821623"/>
                </a:lnTo>
                <a:lnTo>
                  <a:pt x="2892457" y="2827738"/>
                </a:lnTo>
                <a:lnTo>
                  <a:pt x="2939540" y="2833955"/>
                </a:lnTo>
                <a:lnTo>
                  <a:pt x="2986529" y="2840312"/>
                </a:lnTo>
                <a:lnTo>
                  <a:pt x="3033409" y="2846848"/>
                </a:lnTo>
                <a:lnTo>
                  <a:pt x="3080167" y="2853599"/>
                </a:lnTo>
                <a:lnTo>
                  <a:pt x="3126787" y="2860606"/>
                </a:lnTo>
                <a:lnTo>
                  <a:pt x="3173255" y="2867905"/>
                </a:lnTo>
                <a:lnTo>
                  <a:pt x="3219558" y="2875535"/>
                </a:lnTo>
                <a:lnTo>
                  <a:pt x="3265682" y="2883535"/>
                </a:lnTo>
                <a:lnTo>
                  <a:pt x="3311611" y="2891942"/>
                </a:lnTo>
                <a:lnTo>
                  <a:pt x="3357332" y="2900794"/>
                </a:lnTo>
                <a:lnTo>
                  <a:pt x="3402831" y="2910131"/>
                </a:lnTo>
                <a:lnTo>
                  <a:pt x="3448094" y="2919990"/>
                </a:lnTo>
                <a:lnTo>
                  <a:pt x="3493105" y="2930409"/>
                </a:lnTo>
                <a:lnTo>
                  <a:pt x="3537852" y="2941427"/>
                </a:lnTo>
                <a:lnTo>
                  <a:pt x="3582320" y="2953081"/>
                </a:lnTo>
                <a:lnTo>
                  <a:pt x="3626494" y="2965410"/>
                </a:lnTo>
                <a:lnTo>
                  <a:pt x="3670361" y="2978453"/>
                </a:lnTo>
                <a:lnTo>
                  <a:pt x="3713907" y="2992247"/>
                </a:lnTo>
                <a:lnTo>
                  <a:pt x="3757116" y="3006831"/>
                </a:lnTo>
                <a:lnTo>
                  <a:pt x="3799975" y="3022242"/>
                </a:lnTo>
                <a:lnTo>
                  <a:pt x="3842471" y="3038520"/>
                </a:lnTo>
                <a:lnTo>
                  <a:pt x="3884587" y="3055702"/>
                </a:lnTo>
                <a:lnTo>
                  <a:pt x="3926311" y="3073826"/>
                </a:lnTo>
                <a:lnTo>
                  <a:pt x="3967629" y="3092931"/>
                </a:lnTo>
                <a:lnTo>
                  <a:pt x="4008525" y="3113055"/>
                </a:lnTo>
                <a:lnTo>
                  <a:pt x="4048986" y="3134236"/>
                </a:lnTo>
                <a:lnTo>
                  <a:pt x="4088998" y="3156512"/>
                </a:lnTo>
                <a:lnTo>
                  <a:pt x="4128546" y="3179922"/>
                </a:lnTo>
                <a:lnTo>
                  <a:pt x="4167616" y="3204504"/>
                </a:lnTo>
                <a:lnTo>
                  <a:pt x="4206195" y="3230295"/>
                </a:lnTo>
                <a:lnTo>
                  <a:pt x="4244267" y="3257335"/>
                </a:lnTo>
                <a:lnTo>
                  <a:pt x="4264244" y="3272404"/>
                </a:lnTo>
                <a:lnTo>
                  <a:pt x="1037792" y="3272404"/>
                </a:lnTo>
                <a:close/>
              </a:path>
              <a:path w="4264660" h="3272790" extrusionOk="0">
                <a:moveTo>
                  <a:pt x="0" y="3272404"/>
                </a:moveTo>
                <a:lnTo>
                  <a:pt x="0" y="0"/>
                </a:lnTo>
                <a:lnTo>
                  <a:pt x="17665" y="2113"/>
                </a:lnTo>
                <a:lnTo>
                  <a:pt x="64711" y="8792"/>
                </a:lnTo>
                <a:lnTo>
                  <a:pt x="111343" y="16545"/>
                </a:lnTo>
                <a:lnTo>
                  <a:pt x="157514" y="25439"/>
                </a:lnTo>
                <a:lnTo>
                  <a:pt x="203182" y="35540"/>
                </a:lnTo>
                <a:lnTo>
                  <a:pt x="248301" y="46913"/>
                </a:lnTo>
                <a:lnTo>
                  <a:pt x="292828" y="59625"/>
                </a:lnTo>
                <a:lnTo>
                  <a:pt x="336718" y="73743"/>
                </a:lnTo>
                <a:lnTo>
                  <a:pt x="379926" y="89333"/>
                </a:lnTo>
                <a:lnTo>
                  <a:pt x="422409" y="106460"/>
                </a:lnTo>
                <a:lnTo>
                  <a:pt x="464122" y="125192"/>
                </a:lnTo>
                <a:lnTo>
                  <a:pt x="505020" y="145595"/>
                </a:lnTo>
                <a:lnTo>
                  <a:pt x="545059" y="167735"/>
                </a:lnTo>
                <a:lnTo>
                  <a:pt x="584195" y="191678"/>
                </a:lnTo>
                <a:lnTo>
                  <a:pt x="622384" y="217490"/>
                </a:lnTo>
                <a:lnTo>
                  <a:pt x="659580" y="245238"/>
                </a:lnTo>
                <a:lnTo>
                  <a:pt x="695741" y="274989"/>
                </a:lnTo>
                <a:lnTo>
                  <a:pt x="730821" y="306808"/>
                </a:lnTo>
                <a:lnTo>
                  <a:pt x="764776" y="340761"/>
                </a:lnTo>
                <a:lnTo>
                  <a:pt x="797561" y="376916"/>
                </a:lnTo>
                <a:lnTo>
                  <a:pt x="829133" y="415338"/>
                </a:lnTo>
                <a:lnTo>
                  <a:pt x="859447" y="456093"/>
                </a:lnTo>
                <a:lnTo>
                  <a:pt x="888458" y="499249"/>
                </a:lnTo>
                <a:lnTo>
                  <a:pt x="915147" y="543305"/>
                </a:lnTo>
                <a:lnTo>
                  <a:pt x="938770" y="587553"/>
                </a:lnTo>
                <a:lnTo>
                  <a:pt x="959505" y="631982"/>
                </a:lnTo>
                <a:lnTo>
                  <a:pt x="977526" y="676585"/>
                </a:lnTo>
                <a:lnTo>
                  <a:pt x="993008" y="721351"/>
                </a:lnTo>
                <a:lnTo>
                  <a:pt x="1006129" y="766272"/>
                </a:lnTo>
                <a:lnTo>
                  <a:pt x="1017062" y="811338"/>
                </a:lnTo>
                <a:lnTo>
                  <a:pt x="1025984" y="856541"/>
                </a:lnTo>
                <a:lnTo>
                  <a:pt x="1033070" y="901871"/>
                </a:lnTo>
                <a:lnTo>
                  <a:pt x="1038496" y="947319"/>
                </a:lnTo>
                <a:lnTo>
                  <a:pt x="1042437" y="992877"/>
                </a:lnTo>
                <a:lnTo>
                  <a:pt x="1045068" y="1038534"/>
                </a:lnTo>
                <a:lnTo>
                  <a:pt x="1046566" y="1084283"/>
                </a:lnTo>
                <a:lnTo>
                  <a:pt x="1047105" y="1130113"/>
                </a:lnTo>
                <a:lnTo>
                  <a:pt x="1046861" y="1176016"/>
                </a:lnTo>
                <a:lnTo>
                  <a:pt x="1044727" y="1268005"/>
                </a:lnTo>
                <a:lnTo>
                  <a:pt x="1038789" y="1452454"/>
                </a:lnTo>
                <a:lnTo>
                  <a:pt x="1037980" y="1498612"/>
                </a:lnTo>
                <a:lnTo>
                  <a:pt x="1037792" y="3272404"/>
                </a:lnTo>
                <a:lnTo>
                  <a:pt x="0" y="3272404"/>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26" name="Google Shape;426;p16"/>
          <p:cNvSpPr/>
          <p:nvPr/>
        </p:nvSpPr>
        <p:spPr>
          <a:xfrm>
            <a:off x="14703801" y="7367238"/>
            <a:ext cx="3584575" cy="2920365"/>
          </a:xfrm>
          <a:custGeom>
            <a:avLst/>
            <a:gdLst/>
            <a:ahLst/>
            <a:cxnLst/>
            <a:rect l="l" t="t" r="r" b="b"/>
            <a:pathLst>
              <a:path w="3584575" h="2920365" extrusionOk="0">
                <a:moveTo>
                  <a:pt x="2805950" y="2919761"/>
                </a:moveTo>
                <a:lnTo>
                  <a:pt x="2805950" y="1423511"/>
                </a:lnTo>
                <a:lnTo>
                  <a:pt x="2805600" y="1468991"/>
                </a:lnTo>
                <a:lnTo>
                  <a:pt x="2804312" y="1514455"/>
                </a:lnTo>
                <a:lnTo>
                  <a:pt x="2801903" y="1559894"/>
                </a:lnTo>
                <a:lnTo>
                  <a:pt x="2798187" y="1605297"/>
                </a:lnTo>
                <a:lnTo>
                  <a:pt x="2792982" y="1650657"/>
                </a:lnTo>
                <a:lnTo>
                  <a:pt x="2786102" y="1695962"/>
                </a:lnTo>
                <a:lnTo>
                  <a:pt x="2777365" y="1741204"/>
                </a:lnTo>
                <a:lnTo>
                  <a:pt x="2766587" y="1786372"/>
                </a:lnTo>
                <a:lnTo>
                  <a:pt x="2753583" y="1831458"/>
                </a:lnTo>
                <a:lnTo>
                  <a:pt x="2738169" y="1876452"/>
                </a:lnTo>
                <a:lnTo>
                  <a:pt x="2719832" y="1921516"/>
                </a:lnTo>
                <a:lnTo>
                  <a:pt x="2698872" y="1965032"/>
                </a:lnTo>
                <a:lnTo>
                  <a:pt x="2675420" y="2007004"/>
                </a:lnTo>
                <a:lnTo>
                  <a:pt x="2649611" y="2047437"/>
                </a:lnTo>
                <a:lnTo>
                  <a:pt x="2621576" y="2086332"/>
                </a:lnTo>
                <a:lnTo>
                  <a:pt x="2591448" y="2123693"/>
                </a:lnTo>
                <a:lnTo>
                  <a:pt x="2559360" y="2159523"/>
                </a:lnTo>
                <a:lnTo>
                  <a:pt x="2525444" y="2193825"/>
                </a:lnTo>
                <a:lnTo>
                  <a:pt x="2489833" y="2226604"/>
                </a:lnTo>
                <a:lnTo>
                  <a:pt x="2452661" y="2257861"/>
                </a:lnTo>
                <a:lnTo>
                  <a:pt x="2414058" y="2287600"/>
                </a:lnTo>
                <a:lnTo>
                  <a:pt x="2374159" y="2315824"/>
                </a:lnTo>
                <a:lnTo>
                  <a:pt x="2333096" y="2342537"/>
                </a:lnTo>
                <a:lnTo>
                  <a:pt x="2291001" y="2367741"/>
                </a:lnTo>
                <a:lnTo>
                  <a:pt x="2248008" y="2391440"/>
                </a:lnTo>
                <a:lnTo>
                  <a:pt x="2204248" y="2413638"/>
                </a:lnTo>
                <a:lnTo>
                  <a:pt x="2159855" y="2434336"/>
                </a:lnTo>
                <a:lnTo>
                  <a:pt x="2114962" y="2453539"/>
                </a:lnTo>
                <a:lnTo>
                  <a:pt x="2069700" y="2471250"/>
                </a:lnTo>
                <a:lnTo>
                  <a:pt x="2024203" y="2487472"/>
                </a:lnTo>
                <a:lnTo>
                  <a:pt x="1978603" y="2502207"/>
                </a:lnTo>
                <a:lnTo>
                  <a:pt x="1933033" y="2515460"/>
                </a:lnTo>
                <a:lnTo>
                  <a:pt x="1887625" y="2527234"/>
                </a:lnTo>
                <a:lnTo>
                  <a:pt x="1841966" y="2537918"/>
                </a:lnTo>
                <a:lnTo>
                  <a:pt x="1796129" y="2548003"/>
                </a:lnTo>
                <a:lnTo>
                  <a:pt x="1750128" y="2557531"/>
                </a:lnTo>
                <a:lnTo>
                  <a:pt x="1703978" y="2566542"/>
                </a:lnTo>
                <a:lnTo>
                  <a:pt x="1657695" y="2575076"/>
                </a:lnTo>
                <a:lnTo>
                  <a:pt x="1611294" y="2583174"/>
                </a:lnTo>
                <a:lnTo>
                  <a:pt x="1564789" y="2590876"/>
                </a:lnTo>
                <a:lnTo>
                  <a:pt x="1518196" y="2598223"/>
                </a:lnTo>
                <a:lnTo>
                  <a:pt x="1471529" y="2605254"/>
                </a:lnTo>
                <a:lnTo>
                  <a:pt x="1424804" y="2612011"/>
                </a:lnTo>
                <a:lnTo>
                  <a:pt x="1378036" y="2618534"/>
                </a:lnTo>
                <a:lnTo>
                  <a:pt x="1331239" y="2624863"/>
                </a:lnTo>
                <a:lnTo>
                  <a:pt x="1284429" y="2631039"/>
                </a:lnTo>
                <a:lnTo>
                  <a:pt x="1237621" y="2637102"/>
                </a:lnTo>
                <a:lnTo>
                  <a:pt x="1190829" y="2643093"/>
                </a:lnTo>
                <a:lnTo>
                  <a:pt x="1097356" y="2655018"/>
                </a:lnTo>
                <a:lnTo>
                  <a:pt x="1050704" y="2661034"/>
                </a:lnTo>
                <a:lnTo>
                  <a:pt x="1004129" y="2667139"/>
                </a:lnTo>
                <a:lnTo>
                  <a:pt x="957646" y="2673374"/>
                </a:lnTo>
                <a:lnTo>
                  <a:pt x="911270" y="2679779"/>
                </a:lnTo>
                <a:lnTo>
                  <a:pt x="865015" y="2686394"/>
                </a:lnTo>
                <a:lnTo>
                  <a:pt x="818898" y="2693260"/>
                </a:lnTo>
                <a:lnTo>
                  <a:pt x="772932" y="2700418"/>
                </a:lnTo>
                <a:lnTo>
                  <a:pt x="727132" y="2707908"/>
                </a:lnTo>
                <a:lnTo>
                  <a:pt x="681515" y="2715769"/>
                </a:lnTo>
                <a:lnTo>
                  <a:pt x="636094" y="2724044"/>
                </a:lnTo>
                <a:lnTo>
                  <a:pt x="590886" y="2732771"/>
                </a:lnTo>
                <a:lnTo>
                  <a:pt x="545904" y="2741992"/>
                </a:lnTo>
                <a:lnTo>
                  <a:pt x="501164" y="2751747"/>
                </a:lnTo>
                <a:lnTo>
                  <a:pt x="456681" y="2762076"/>
                </a:lnTo>
                <a:lnTo>
                  <a:pt x="412470" y="2773020"/>
                </a:lnTo>
                <a:lnTo>
                  <a:pt x="368545" y="2784620"/>
                </a:lnTo>
                <a:lnTo>
                  <a:pt x="324923" y="2796915"/>
                </a:lnTo>
                <a:lnTo>
                  <a:pt x="281618" y="2809946"/>
                </a:lnTo>
                <a:lnTo>
                  <a:pt x="238644" y="2823753"/>
                </a:lnTo>
                <a:lnTo>
                  <a:pt x="196018" y="2838377"/>
                </a:lnTo>
                <a:lnTo>
                  <a:pt x="153753" y="2853859"/>
                </a:lnTo>
                <a:lnTo>
                  <a:pt x="111866" y="2870239"/>
                </a:lnTo>
                <a:lnTo>
                  <a:pt x="70370" y="2887556"/>
                </a:lnTo>
                <a:lnTo>
                  <a:pt x="29282" y="2905853"/>
                </a:lnTo>
                <a:lnTo>
                  <a:pt x="0" y="2919761"/>
                </a:lnTo>
                <a:lnTo>
                  <a:pt x="2805950" y="2919761"/>
                </a:lnTo>
                <a:close/>
              </a:path>
              <a:path w="3584575" h="2920365" extrusionOk="0">
                <a:moveTo>
                  <a:pt x="3584199" y="2919761"/>
                </a:moveTo>
                <a:lnTo>
                  <a:pt x="3584199" y="0"/>
                </a:lnTo>
                <a:lnTo>
                  <a:pt x="3564802" y="4803"/>
                </a:lnTo>
                <a:lnTo>
                  <a:pt x="3519275" y="17693"/>
                </a:lnTo>
                <a:lnTo>
                  <a:pt x="3474442" y="32114"/>
                </a:lnTo>
                <a:lnTo>
                  <a:pt x="3430355" y="48145"/>
                </a:lnTo>
                <a:lnTo>
                  <a:pt x="3387065" y="65863"/>
                </a:lnTo>
                <a:lnTo>
                  <a:pt x="3344624" y="85345"/>
                </a:lnTo>
                <a:lnTo>
                  <a:pt x="3303084" y="106669"/>
                </a:lnTo>
                <a:lnTo>
                  <a:pt x="3262497" y="129912"/>
                </a:lnTo>
                <a:lnTo>
                  <a:pt x="3222915" y="155151"/>
                </a:lnTo>
                <a:lnTo>
                  <a:pt x="3184389" y="182465"/>
                </a:lnTo>
                <a:lnTo>
                  <a:pt x="3146971" y="211929"/>
                </a:lnTo>
                <a:lnTo>
                  <a:pt x="3110713" y="243622"/>
                </a:lnTo>
                <a:lnTo>
                  <a:pt x="3075667" y="277621"/>
                </a:lnTo>
                <a:lnTo>
                  <a:pt x="3041884" y="314003"/>
                </a:lnTo>
                <a:lnTo>
                  <a:pt x="3009417" y="352847"/>
                </a:lnTo>
                <a:lnTo>
                  <a:pt x="2978316" y="394228"/>
                </a:lnTo>
                <a:lnTo>
                  <a:pt x="2948635" y="438225"/>
                </a:lnTo>
                <a:lnTo>
                  <a:pt x="2922383" y="481642"/>
                </a:lnTo>
                <a:lnTo>
                  <a:pt x="2899239" y="525254"/>
                </a:lnTo>
                <a:lnTo>
                  <a:pt x="2879021" y="569050"/>
                </a:lnTo>
                <a:lnTo>
                  <a:pt x="2861544" y="613021"/>
                </a:lnTo>
                <a:lnTo>
                  <a:pt x="2846623" y="657156"/>
                </a:lnTo>
                <a:lnTo>
                  <a:pt x="2834076" y="701448"/>
                </a:lnTo>
                <a:lnTo>
                  <a:pt x="2823717" y="745886"/>
                </a:lnTo>
                <a:lnTo>
                  <a:pt x="2815364" y="790460"/>
                </a:lnTo>
                <a:lnTo>
                  <a:pt x="2808832" y="835162"/>
                </a:lnTo>
                <a:lnTo>
                  <a:pt x="2803938" y="879981"/>
                </a:lnTo>
                <a:lnTo>
                  <a:pt x="2800496" y="924908"/>
                </a:lnTo>
                <a:lnTo>
                  <a:pt x="2798324" y="969934"/>
                </a:lnTo>
                <a:lnTo>
                  <a:pt x="2797237" y="1015048"/>
                </a:lnTo>
                <a:lnTo>
                  <a:pt x="2797052" y="1060242"/>
                </a:lnTo>
                <a:lnTo>
                  <a:pt x="2797585" y="1105506"/>
                </a:lnTo>
                <a:lnTo>
                  <a:pt x="2805545" y="1378024"/>
                </a:lnTo>
                <a:lnTo>
                  <a:pt x="2805950" y="2919761"/>
                </a:lnTo>
                <a:lnTo>
                  <a:pt x="3584199" y="2919761"/>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27" name="Google Shape;427;p16"/>
          <p:cNvPicPr preferRelativeResize="0"/>
          <p:nvPr/>
        </p:nvPicPr>
        <p:blipFill rotWithShape="1">
          <a:blip r:embed="rId3">
            <a:alphaModFix/>
          </a:blip>
          <a:srcRect/>
          <a:stretch/>
        </p:blipFill>
        <p:spPr>
          <a:xfrm>
            <a:off x="12063955" y="4571998"/>
            <a:ext cx="5324474" cy="2505074"/>
          </a:xfrm>
          <a:prstGeom prst="rect">
            <a:avLst/>
          </a:prstGeom>
          <a:noFill/>
          <a:ln>
            <a:noFill/>
          </a:ln>
        </p:spPr>
      </p:pic>
      <p:pic>
        <p:nvPicPr>
          <p:cNvPr id="428" name="Google Shape;428;p16"/>
          <p:cNvPicPr preferRelativeResize="0"/>
          <p:nvPr/>
        </p:nvPicPr>
        <p:blipFill rotWithShape="1">
          <a:blip r:embed="rId4">
            <a:alphaModFix/>
          </a:blip>
          <a:srcRect/>
          <a:stretch/>
        </p:blipFill>
        <p:spPr>
          <a:xfrm>
            <a:off x="1482504" y="4682801"/>
            <a:ext cx="4086224" cy="3067049"/>
          </a:xfrm>
          <a:prstGeom prst="rect">
            <a:avLst/>
          </a:prstGeom>
          <a:noFill/>
          <a:ln>
            <a:noFill/>
          </a:ln>
        </p:spPr>
      </p:pic>
      <p:pic>
        <p:nvPicPr>
          <p:cNvPr id="429" name="Google Shape;429;p16"/>
          <p:cNvPicPr preferRelativeResize="0"/>
          <p:nvPr/>
        </p:nvPicPr>
        <p:blipFill rotWithShape="1">
          <a:blip r:embed="rId5">
            <a:alphaModFix/>
          </a:blip>
          <a:srcRect/>
          <a:stretch/>
        </p:blipFill>
        <p:spPr>
          <a:xfrm>
            <a:off x="7307368" y="5437408"/>
            <a:ext cx="3952874" cy="1552574"/>
          </a:xfrm>
          <a:prstGeom prst="rect">
            <a:avLst/>
          </a:prstGeom>
          <a:noFill/>
          <a:ln>
            <a:noFill/>
          </a:ln>
        </p:spPr>
      </p:pic>
      <p:sp>
        <p:nvSpPr>
          <p:cNvPr id="430" name="Google Shape;430;p16"/>
          <p:cNvSpPr txBox="1">
            <a:spLocks noGrp="1"/>
          </p:cNvSpPr>
          <p:nvPr>
            <p:ph type="title"/>
          </p:nvPr>
        </p:nvSpPr>
        <p:spPr>
          <a:xfrm>
            <a:off x="3664842" y="920750"/>
            <a:ext cx="10750550" cy="939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GET HEALTHY ROTHERHAM</a:t>
            </a:r>
            <a:endParaRPr/>
          </a:p>
        </p:txBody>
      </p:sp>
      <p:sp>
        <p:nvSpPr>
          <p:cNvPr id="431" name="Google Shape;431;p16"/>
          <p:cNvSpPr txBox="1"/>
          <p:nvPr/>
        </p:nvSpPr>
        <p:spPr>
          <a:xfrm>
            <a:off x="1590504" y="7909500"/>
            <a:ext cx="4613910" cy="1033144"/>
          </a:xfrm>
          <a:prstGeom prst="rect">
            <a:avLst/>
          </a:prstGeom>
          <a:noFill/>
          <a:ln>
            <a:noFill/>
          </a:ln>
        </p:spPr>
        <p:txBody>
          <a:bodyPr spcFirstLastPara="1" wrap="square" lIns="0" tIns="88900" rIns="0" bIns="0" anchor="t" anchorCtr="0">
            <a:spAutoFit/>
          </a:bodyPr>
          <a:lstStyle/>
          <a:p>
            <a:pPr marL="0" marR="80645" lvl="0" indent="0" algn="ctr" rtl="0">
              <a:lnSpc>
                <a:spcPct val="100000"/>
              </a:lnSpc>
              <a:spcBef>
                <a:spcPts val="0"/>
              </a:spcBef>
              <a:spcAft>
                <a:spcPts val="0"/>
              </a:spcAft>
              <a:buNone/>
            </a:pPr>
            <a:r>
              <a:rPr lang="en-US" sz="2800">
                <a:solidFill>
                  <a:srgbClr val="3A6266"/>
                </a:solidFill>
                <a:latin typeface="Lucida Sans"/>
                <a:ea typeface="Lucida Sans"/>
                <a:cs typeface="Lucida Sans"/>
                <a:sym typeface="Lucida Sans"/>
              </a:rPr>
              <a:t>(12 weeks free,</a:t>
            </a:r>
            <a:endParaRPr sz="2800">
              <a:latin typeface="Lucida Sans"/>
              <a:ea typeface="Lucida Sans"/>
              <a:cs typeface="Lucida Sans"/>
              <a:sym typeface="Lucida Sans"/>
            </a:endParaRPr>
          </a:p>
          <a:p>
            <a:pPr marL="0" marR="0" lvl="0" indent="0" algn="ctr" rtl="0">
              <a:lnSpc>
                <a:spcPct val="100000"/>
              </a:lnSpc>
              <a:spcBef>
                <a:spcPts val="605"/>
              </a:spcBef>
              <a:spcAft>
                <a:spcPts val="0"/>
              </a:spcAft>
              <a:buNone/>
            </a:pPr>
            <a:r>
              <a:rPr lang="en-US" sz="2800">
                <a:solidFill>
                  <a:srgbClr val="3A6266"/>
                </a:solidFill>
                <a:latin typeface="Lucida Sans"/>
                <a:ea typeface="Lucida Sans"/>
                <a:cs typeface="Lucida Sans"/>
                <a:sym typeface="Lucida Sans"/>
              </a:rPr>
              <a:t>self referral or GP referral)</a:t>
            </a:r>
            <a:endParaRPr sz="2800">
              <a:latin typeface="Lucida Sans"/>
              <a:ea typeface="Lucida Sans"/>
              <a:cs typeface="Lucida Sans"/>
              <a:sym typeface="Lucida Sans"/>
            </a:endParaRPr>
          </a:p>
        </p:txBody>
      </p:sp>
      <p:sp>
        <p:nvSpPr>
          <p:cNvPr id="432" name="Google Shape;432;p16"/>
          <p:cNvSpPr txBox="1"/>
          <p:nvPr/>
        </p:nvSpPr>
        <p:spPr>
          <a:xfrm>
            <a:off x="12617280" y="7750190"/>
            <a:ext cx="4566920" cy="1537335"/>
          </a:xfrm>
          <a:prstGeom prst="rect">
            <a:avLst/>
          </a:prstGeom>
          <a:noFill/>
          <a:ln>
            <a:noFill/>
          </a:ln>
        </p:spPr>
        <p:txBody>
          <a:bodyPr spcFirstLastPara="1" wrap="square" lIns="0" tIns="11425" rIns="0" bIns="0" anchor="t" anchorCtr="0">
            <a:spAutoFit/>
          </a:bodyPr>
          <a:lstStyle/>
          <a:p>
            <a:pPr marL="12700" marR="5080" lvl="0" indent="0" algn="ctr" rtl="0">
              <a:lnSpc>
                <a:spcPct val="118100"/>
              </a:lnSpc>
              <a:spcBef>
                <a:spcPts val="0"/>
              </a:spcBef>
              <a:spcAft>
                <a:spcPts val="0"/>
              </a:spcAft>
              <a:buNone/>
            </a:pPr>
            <a:r>
              <a:rPr lang="en-US" sz="2800">
                <a:solidFill>
                  <a:srgbClr val="3A6266"/>
                </a:solidFill>
                <a:latin typeface="Lucida Sans"/>
                <a:ea typeface="Lucida Sans"/>
                <a:cs typeface="Lucida Sans"/>
                <a:sym typeface="Lucida Sans"/>
              </a:rPr>
              <a:t>(Provide nicotine patches,  every week support</a:t>
            </a:r>
            <a:endParaRPr sz="2800">
              <a:latin typeface="Lucida Sans"/>
              <a:ea typeface="Lucida Sans"/>
              <a:cs typeface="Lucida Sans"/>
              <a:sym typeface="Lucida Sans"/>
            </a:endParaRPr>
          </a:p>
          <a:p>
            <a:pPr marL="87630" marR="0" lvl="0" indent="0" algn="ctr" rtl="0">
              <a:lnSpc>
                <a:spcPct val="100000"/>
              </a:lnSpc>
              <a:spcBef>
                <a:spcPts val="610"/>
              </a:spcBef>
              <a:spcAft>
                <a:spcPts val="0"/>
              </a:spcAft>
              <a:buNone/>
            </a:pPr>
            <a:r>
              <a:rPr lang="en-US" sz="2800">
                <a:solidFill>
                  <a:srgbClr val="3A6266"/>
                </a:solidFill>
                <a:latin typeface="Lucida Sans"/>
                <a:ea typeface="Lucida Sans"/>
                <a:cs typeface="Lucida Sans"/>
                <a:sym typeface="Lucida Sans"/>
              </a:rPr>
              <a:t>for three months)</a:t>
            </a:r>
            <a:endParaRPr sz="2800">
              <a:latin typeface="Lucida Sans"/>
              <a:ea typeface="Lucida Sans"/>
              <a:cs typeface="Lucida Sans"/>
              <a:sym typeface="Lucida Sans"/>
            </a:endParaRPr>
          </a:p>
        </p:txBody>
      </p:sp>
      <p:sp>
        <p:nvSpPr>
          <p:cNvPr id="433" name="Google Shape;433;p16"/>
          <p:cNvSpPr txBox="1"/>
          <p:nvPr/>
        </p:nvSpPr>
        <p:spPr>
          <a:xfrm>
            <a:off x="6542961" y="7769755"/>
            <a:ext cx="5392420" cy="1537335"/>
          </a:xfrm>
          <a:prstGeom prst="rect">
            <a:avLst/>
          </a:prstGeom>
          <a:noFill/>
          <a:ln>
            <a:noFill/>
          </a:ln>
        </p:spPr>
        <p:txBody>
          <a:bodyPr spcFirstLastPara="1" wrap="square" lIns="0" tIns="88900" rIns="0" bIns="0" anchor="t" anchorCtr="0">
            <a:spAutoFit/>
          </a:bodyPr>
          <a:lstStyle/>
          <a:p>
            <a:pPr marL="0" marR="0" lvl="0" indent="0" algn="ctr" rtl="0">
              <a:lnSpc>
                <a:spcPct val="100000"/>
              </a:lnSpc>
              <a:spcBef>
                <a:spcPts val="0"/>
              </a:spcBef>
              <a:spcAft>
                <a:spcPts val="0"/>
              </a:spcAft>
              <a:buNone/>
            </a:pPr>
            <a:r>
              <a:rPr lang="en-US" sz="2800">
                <a:solidFill>
                  <a:srgbClr val="3A6266"/>
                </a:solidFill>
                <a:latin typeface="Lucida Sans"/>
                <a:ea typeface="Lucida Sans"/>
                <a:cs typeface="Lucida Sans"/>
                <a:sym typeface="Lucida Sans"/>
              </a:rPr>
              <a:t>(Reduce alcohol,</a:t>
            </a:r>
            <a:endParaRPr sz="2800">
              <a:latin typeface="Lucida Sans"/>
              <a:ea typeface="Lucida Sans"/>
              <a:cs typeface="Lucida Sans"/>
              <a:sym typeface="Lucida Sans"/>
            </a:endParaRPr>
          </a:p>
          <a:p>
            <a:pPr marL="12700" marR="5080" lvl="0" indent="0" algn="ctr" rtl="0">
              <a:lnSpc>
                <a:spcPct val="141785"/>
              </a:lnSpc>
              <a:spcBef>
                <a:spcPts val="100"/>
              </a:spcBef>
              <a:spcAft>
                <a:spcPts val="0"/>
              </a:spcAft>
              <a:buNone/>
            </a:pPr>
            <a:r>
              <a:rPr lang="en-US" sz="2800">
                <a:solidFill>
                  <a:srgbClr val="3A6266"/>
                </a:solidFill>
                <a:latin typeface="Lucida Sans"/>
                <a:ea typeface="Lucida Sans"/>
                <a:cs typeface="Lucida Sans"/>
                <a:sym typeface="Lucida Sans"/>
              </a:rPr>
              <a:t>a referral can be made through  get healthy )</a:t>
            </a:r>
            <a:endParaRPr sz="2800">
              <a:latin typeface="Lucida Sans"/>
              <a:ea typeface="Lucida Sans"/>
              <a:cs typeface="Lucida Sans"/>
              <a:sym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1c25cb2a7_0_7"/>
          <p:cNvSpPr txBox="1">
            <a:spLocks noGrp="1"/>
          </p:cNvSpPr>
          <p:nvPr>
            <p:ph type="title"/>
          </p:nvPr>
        </p:nvSpPr>
        <p:spPr>
          <a:xfrm>
            <a:off x="623400" y="103600"/>
            <a:ext cx="17041200" cy="1414800"/>
          </a:xfrm>
          <a:prstGeom prst="rect">
            <a:avLst/>
          </a:prstGeom>
          <a:noFill/>
          <a:ln>
            <a:noFill/>
          </a:ln>
        </p:spPr>
        <p:txBody>
          <a:bodyPr spcFirstLastPara="1" wrap="square" lIns="182850" tIns="182850" rIns="182850" bIns="182850" anchor="t" anchorCtr="0">
            <a:normAutofit/>
          </a:bodyPr>
          <a:lstStyle/>
          <a:p>
            <a:pPr marL="0" lvl="0" indent="0" algn="ctr" rtl="0">
              <a:lnSpc>
                <a:spcPct val="100000"/>
              </a:lnSpc>
              <a:spcBef>
                <a:spcPts val="0"/>
              </a:spcBef>
              <a:spcAft>
                <a:spcPts val="0"/>
              </a:spcAft>
              <a:buSzPts val="8000"/>
              <a:buNone/>
            </a:pPr>
            <a:r>
              <a:rPr lang="en-US" u="sng">
                <a:solidFill>
                  <a:srgbClr val="2F3D85"/>
                </a:solidFill>
                <a:latin typeface="Open Sans"/>
                <a:ea typeface="Open Sans"/>
                <a:cs typeface="Open Sans"/>
                <a:sym typeface="Open Sans"/>
              </a:rPr>
              <a:t>Ground Rules</a:t>
            </a:r>
            <a:endParaRPr u="sng">
              <a:solidFill>
                <a:srgbClr val="2F3D85"/>
              </a:solidFill>
              <a:latin typeface="Open Sans"/>
              <a:ea typeface="Open Sans"/>
              <a:cs typeface="Open Sans"/>
              <a:sym typeface="Open Sans"/>
            </a:endParaRPr>
          </a:p>
        </p:txBody>
      </p:sp>
      <p:sp>
        <p:nvSpPr>
          <p:cNvPr id="150" name="Google Shape;150;g141c25cb2a7_0_7"/>
          <p:cNvSpPr txBox="1">
            <a:spLocks noGrp="1"/>
          </p:cNvSpPr>
          <p:nvPr>
            <p:ph type="body" idx="1"/>
          </p:nvPr>
        </p:nvSpPr>
        <p:spPr>
          <a:xfrm>
            <a:off x="133200" y="1260600"/>
            <a:ext cx="10968000" cy="9026400"/>
          </a:xfrm>
          <a:prstGeom prst="rect">
            <a:avLst/>
          </a:prstGeom>
          <a:noFill/>
          <a:ln>
            <a:noFill/>
          </a:ln>
        </p:spPr>
        <p:txBody>
          <a:bodyPr spcFirstLastPara="1" wrap="square" lIns="182850" tIns="182850" rIns="182850" bIns="182850" anchor="t" anchorCtr="0">
            <a:noAutofit/>
          </a:bodyPr>
          <a:lstStyle/>
          <a:p>
            <a:pPr marL="914400" lvl="0" indent="-622300" algn="l" rtl="0">
              <a:lnSpc>
                <a:spcPct val="150000"/>
              </a:lnSpc>
              <a:spcBef>
                <a:spcPts val="0"/>
              </a:spcBef>
              <a:spcAft>
                <a:spcPts val="0"/>
              </a:spcAft>
              <a:buClr>
                <a:srgbClr val="000000"/>
              </a:buClr>
              <a:buSzPts val="2600"/>
              <a:buChar char="●"/>
            </a:pPr>
            <a:r>
              <a:rPr lang="en-US" sz="2600">
                <a:solidFill>
                  <a:srgbClr val="2F3D85"/>
                </a:solidFill>
              </a:rPr>
              <a:t>If we lose you during the session or you have wifi connection issues, please rejoin the meeting, following the same link/meeting ID and password.</a:t>
            </a:r>
            <a:endParaRPr sz="2600">
              <a:solidFill>
                <a:srgbClr val="2F3D85"/>
              </a:solidFill>
            </a:endParaRPr>
          </a:p>
          <a:p>
            <a:pPr marL="914400" lvl="0" indent="-622300" algn="l" rtl="0">
              <a:lnSpc>
                <a:spcPct val="150000"/>
              </a:lnSpc>
              <a:spcBef>
                <a:spcPts val="0"/>
              </a:spcBef>
              <a:spcAft>
                <a:spcPts val="0"/>
              </a:spcAft>
              <a:buClr>
                <a:srgbClr val="2F3D85"/>
              </a:buClr>
              <a:buSzPts val="2600"/>
              <a:buChar char="●"/>
            </a:pPr>
            <a:r>
              <a:rPr lang="en-US" sz="2600">
                <a:solidFill>
                  <a:srgbClr val="2F3D85"/>
                </a:solidFill>
              </a:rPr>
              <a:t>To limit background noise, please keep your microphone off unless speaking.</a:t>
            </a:r>
            <a:endParaRPr sz="2600">
              <a:solidFill>
                <a:srgbClr val="2F3D85"/>
              </a:solidFill>
            </a:endParaRPr>
          </a:p>
          <a:p>
            <a:pPr marL="914400" lvl="0" indent="-622300" algn="l" rtl="0">
              <a:lnSpc>
                <a:spcPct val="150000"/>
              </a:lnSpc>
              <a:spcBef>
                <a:spcPts val="0"/>
              </a:spcBef>
              <a:spcAft>
                <a:spcPts val="0"/>
              </a:spcAft>
              <a:buClr>
                <a:srgbClr val="2F3D85"/>
              </a:buClr>
              <a:buSzPts val="2600"/>
              <a:buChar char="●"/>
            </a:pPr>
            <a:r>
              <a:rPr lang="en-US" sz="2600">
                <a:solidFill>
                  <a:srgbClr val="2F3D85"/>
                </a:solidFill>
              </a:rPr>
              <a:t>This is an information giving session, rather than a clinical advice session.</a:t>
            </a:r>
            <a:endParaRPr sz="2600">
              <a:solidFill>
                <a:srgbClr val="2F3D85"/>
              </a:solidFill>
            </a:endParaRPr>
          </a:p>
          <a:p>
            <a:pPr marL="914400" lvl="0" indent="-622300" algn="l" rtl="0">
              <a:lnSpc>
                <a:spcPct val="150000"/>
              </a:lnSpc>
              <a:spcBef>
                <a:spcPts val="0"/>
              </a:spcBef>
              <a:spcAft>
                <a:spcPts val="0"/>
              </a:spcAft>
              <a:buClr>
                <a:srgbClr val="2F3D85"/>
              </a:buClr>
              <a:buSzPts val="2600"/>
              <a:buChar char="●"/>
            </a:pPr>
            <a:r>
              <a:rPr lang="en-US" sz="2600">
                <a:solidFill>
                  <a:srgbClr val="2F3D85"/>
                </a:solidFill>
              </a:rPr>
              <a:t>Any questions for our guest speakers should be asked at the end of their presentation, during the Q&amp;A section.</a:t>
            </a:r>
            <a:endParaRPr sz="2600">
              <a:solidFill>
                <a:srgbClr val="2F3D85"/>
              </a:solidFill>
            </a:endParaRPr>
          </a:p>
          <a:p>
            <a:pPr marL="914400" lvl="0" indent="-622300" algn="l" rtl="0">
              <a:lnSpc>
                <a:spcPct val="150000"/>
              </a:lnSpc>
              <a:spcBef>
                <a:spcPts val="0"/>
              </a:spcBef>
              <a:spcAft>
                <a:spcPts val="0"/>
              </a:spcAft>
              <a:buClr>
                <a:srgbClr val="2F3D85"/>
              </a:buClr>
              <a:buSzPts val="2600"/>
              <a:buChar char="●"/>
            </a:pPr>
            <a:r>
              <a:rPr lang="en-US" sz="2600">
                <a:solidFill>
                  <a:srgbClr val="2F3D85"/>
                </a:solidFill>
              </a:rPr>
              <a:t>Please use the chat or raise your hand to connect with our guest </a:t>
            </a:r>
            <a:endParaRPr sz="2600">
              <a:solidFill>
                <a:srgbClr val="2F3D85"/>
              </a:solidFill>
            </a:endParaRPr>
          </a:p>
          <a:p>
            <a:pPr marL="0" lvl="0" indent="0" algn="ctr" rtl="0">
              <a:lnSpc>
                <a:spcPct val="150000"/>
              </a:lnSpc>
              <a:spcBef>
                <a:spcPts val="0"/>
              </a:spcBef>
              <a:spcAft>
                <a:spcPts val="0"/>
              </a:spcAft>
              <a:buSzPts val="2800"/>
              <a:buNone/>
            </a:pPr>
            <a:r>
              <a:rPr lang="en-US" sz="2600">
                <a:solidFill>
                  <a:srgbClr val="2F3D85"/>
                </a:solidFill>
              </a:rPr>
              <a:t>……. And lastly ..…..</a:t>
            </a:r>
            <a:endParaRPr sz="2600">
              <a:solidFill>
                <a:srgbClr val="2F3D85"/>
              </a:solidFill>
            </a:endParaRPr>
          </a:p>
          <a:p>
            <a:pPr marL="0" lvl="0" indent="0" algn="ctr" rtl="0">
              <a:lnSpc>
                <a:spcPct val="150000"/>
              </a:lnSpc>
              <a:spcBef>
                <a:spcPts val="0"/>
              </a:spcBef>
              <a:spcAft>
                <a:spcPts val="0"/>
              </a:spcAft>
              <a:buSzPts val="2800"/>
              <a:buNone/>
            </a:pPr>
            <a:r>
              <a:rPr lang="en-US" sz="2600">
                <a:solidFill>
                  <a:srgbClr val="2F3D85"/>
                </a:solidFill>
              </a:rPr>
              <a:t>Please be respectful to each other and each others opinions.</a:t>
            </a:r>
            <a:r>
              <a:rPr lang="en-US" sz="3000" b="1">
                <a:solidFill>
                  <a:srgbClr val="2F3D85"/>
                </a:solidFill>
              </a:rPr>
              <a:t> </a:t>
            </a:r>
            <a:endParaRPr sz="3000" b="1">
              <a:solidFill>
                <a:srgbClr val="2F3D85"/>
              </a:solidFill>
            </a:endParaRPr>
          </a:p>
          <a:p>
            <a:pPr marL="0" lvl="0" indent="0" algn="ctr" rtl="0">
              <a:lnSpc>
                <a:spcPct val="150000"/>
              </a:lnSpc>
              <a:spcBef>
                <a:spcPts val="0"/>
              </a:spcBef>
              <a:spcAft>
                <a:spcPts val="0"/>
              </a:spcAft>
              <a:buSzPts val="2800"/>
              <a:buNone/>
            </a:pPr>
            <a:endParaRPr sz="800" b="1">
              <a:solidFill>
                <a:srgbClr val="2F3D85"/>
              </a:solidFill>
            </a:endParaRPr>
          </a:p>
          <a:p>
            <a:pPr marL="0" lvl="0" indent="0" algn="ctr" rtl="0">
              <a:lnSpc>
                <a:spcPct val="150000"/>
              </a:lnSpc>
              <a:spcBef>
                <a:spcPts val="0"/>
              </a:spcBef>
              <a:spcAft>
                <a:spcPts val="0"/>
              </a:spcAft>
              <a:buSzPts val="2800"/>
              <a:buNone/>
            </a:pPr>
            <a:r>
              <a:rPr lang="en-US" sz="2600" b="1">
                <a:solidFill>
                  <a:srgbClr val="2F3D85"/>
                </a:solidFill>
              </a:rPr>
              <a:t>Thank you for attending and we hope you enjoy the session.</a:t>
            </a:r>
            <a:endParaRPr sz="2600" b="1">
              <a:solidFill>
                <a:srgbClr val="2F3D85"/>
              </a:solidFill>
            </a:endParaRPr>
          </a:p>
        </p:txBody>
      </p:sp>
      <p:pic>
        <p:nvPicPr>
          <p:cNvPr id="151" name="Google Shape;151;g141c25cb2a7_0_7"/>
          <p:cNvPicPr preferRelativeResize="0"/>
          <p:nvPr/>
        </p:nvPicPr>
        <p:blipFill rotWithShape="1">
          <a:blip r:embed="rId3">
            <a:alphaModFix/>
          </a:blip>
          <a:srcRect/>
          <a:stretch/>
        </p:blipFill>
        <p:spPr>
          <a:xfrm>
            <a:off x="12992090" y="9078740"/>
            <a:ext cx="5295901" cy="1208250"/>
          </a:xfrm>
          <a:prstGeom prst="rect">
            <a:avLst/>
          </a:prstGeom>
          <a:noFill/>
          <a:ln>
            <a:noFill/>
          </a:ln>
        </p:spPr>
      </p:pic>
      <p:sp>
        <p:nvSpPr>
          <p:cNvPr id="152" name="Google Shape;152;g141c25cb2a7_0_7"/>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2</a:t>
            </a:fld>
            <a:endParaRPr/>
          </a:p>
        </p:txBody>
      </p:sp>
      <p:pic>
        <p:nvPicPr>
          <p:cNvPr id="153" name="Google Shape;153;g141c25cb2a7_0_7"/>
          <p:cNvPicPr preferRelativeResize="0"/>
          <p:nvPr/>
        </p:nvPicPr>
        <p:blipFill rotWithShape="1">
          <a:blip r:embed="rId4">
            <a:alphaModFix/>
          </a:blip>
          <a:srcRect/>
          <a:stretch/>
        </p:blipFill>
        <p:spPr>
          <a:xfrm>
            <a:off x="0" y="-527750"/>
            <a:ext cx="1993101" cy="1993101"/>
          </a:xfrm>
          <a:prstGeom prst="rect">
            <a:avLst/>
          </a:prstGeom>
          <a:noFill/>
          <a:ln>
            <a:noFill/>
          </a:ln>
        </p:spPr>
      </p:pic>
      <p:pic>
        <p:nvPicPr>
          <p:cNvPr id="154" name="Google Shape;154;g141c25cb2a7_0_7"/>
          <p:cNvPicPr preferRelativeResize="0"/>
          <p:nvPr/>
        </p:nvPicPr>
        <p:blipFill rotWithShape="1">
          <a:blip r:embed="rId4">
            <a:alphaModFix/>
          </a:blip>
          <a:srcRect/>
          <a:stretch/>
        </p:blipFill>
        <p:spPr>
          <a:xfrm>
            <a:off x="16294900" y="-384800"/>
            <a:ext cx="1993101" cy="1993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8" name="Google Shape;438;p17"/>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39" name="Google Shape;439;p17"/>
          <p:cNvSpPr/>
          <p:nvPr/>
        </p:nvSpPr>
        <p:spPr>
          <a:xfrm>
            <a:off x="0" y="6573963"/>
            <a:ext cx="5048250" cy="3713479"/>
          </a:xfrm>
          <a:custGeom>
            <a:avLst/>
            <a:gdLst/>
            <a:ahLst/>
            <a:cxnLst/>
            <a:rect l="l" t="t" r="r" b="b"/>
            <a:pathLst>
              <a:path w="5048250" h="3713479" extrusionOk="0">
                <a:moveTo>
                  <a:pt x="1387392" y="3713036"/>
                </a:moveTo>
                <a:lnTo>
                  <a:pt x="1387392" y="1641001"/>
                </a:lnTo>
                <a:lnTo>
                  <a:pt x="1387661" y="1687169"/>
                </a:lnTo>
                <a:lnTo>
                  <a:pt x="1388775" y="1733325"/>
                </a:lnTo>
                <a:lnTo>
                  <a:pt x="1390889" y="1779458"/>
                </a:lnTo>
                <a:lnTo>
                  <a:pt x="1394162" y="1825563"/>
                </a:lnTo>
                <a:lnTo>
                  <a:pt x="1398747" y="1871629"/>
                </a:lnTo>
                <a:lnTo>
                  <a:pt x="1404801" y="1917649"/>
                </a:lnTo>
                <a:lnTo>
                  <a:pt x="1412480" y="1963616"/>
                </a:lnTo>
                <a:lnTo>
                  <a:pt x="1421939" y="2009520"/>
                </a:lnTo>
                <a:lnTo>
                  <a:pt x="1433336" y="2055355"/>
                </a:lnTo>
                <a:lnTo>
                  <a:pt x="1446825" y="2101111"/>
                </a:lnTo>
                <a:lnTo>
                  <a:pt x="1462562" y="2146781"/>
                </a:lnTo>
                <a:lnTo>
                  <a:pt x="1481164" y="2192875"/>
                </a:lnTo>
                <a:lnTo>
                  <a:pt x="1502237" y="2237514"/>
                </a:lnTo>
                <a:lnTo>
                  <a:pt x="1525670" y="2280703"/>
                </a:lnTo>
                <a:lnTo>
                  <a:pt x="1551345" y="2322443"/>
                </a:lnTo>
                <a:lnTo>
                  <a:pt x="1579150" y="2362738"/>
                </a:lnTo>
                <a:lnTo>
                  <a:pt x="1608970" y="2401590"/>
                </a:lnTo>
                <a:lnTo>
                  <a:pt x="1640689" y="2439002"/>
                </a:lnTo>
                <a:lnTo>
                  <a:pt x="1674194" y="2474976"/>
                </a:lnTo>
                <a:lnTo>
                  <a:pt x="1709369" y="2509517"/>
                </a:lnTo>
                <a:lnTo>
                  <a:pt x="1746101" y="2542625"/>
                </a:lnTo>
                <a:lnTo>
                  <a:pt x="1784274" y="2574305"/>
                </a:lnTo>
                <a:lnTo>
                  <a:pt x="1823774" y="2604558"/>
                </a:lnTo>
                <a:lnTo>
                  <a:pt x="1864486" y="2633388"/>
                </a:lnTo>
                <a:lnTo>
                  <a:pt x="1906296" y="2660797"/>
                </a:lnTo>
                <a:lnTo>
                  <a:pt x="1949090" y="2686789"/>
                </a:lnTo>
                <a:lnTo>
                  <a:pt x="1992752" y="2711365"/>
                </a:lnTo>
                <a:lnTo>
                  <a:pt x="2037168" y="2734530"/>
                </a:lnTo>
                <a:lnTo>
                  <a:pt x="2082224" y="2756285"/>
                </a:lnTo>
                <a:lnTo>
                  <a:pt x="2127804" y="2776633"/>
                </a:lnTo>
                <a:lnTo>
                  <a:pt x="2173795" y="2795577"/>
                </a:lnTo>
                <a:lnTo>
                  <a:pt x="2220081" y="2813120"/>
                </a:lnTo>
                <a:lnTo>
                  <a:pt x="2266549" y="2829264"/>
                </a:lnTo>
                <a:lnTo>
                  <a:pt x="2313083" y="2844013"/>
                </a:lnTo>
                <a:lnTo>
                  <a:pt x="2359569" y="2857369"/>
                </a:lnTo>
                <a:lnTo>
                  <a:pt x="2405892" y="2869335"/>
                </a:lnTo>
                <a:lnTo>
                  <a:pt x="2451776" y="2880113"/>
                </a:lnTo>
                <a:lnTo>
                  <a:pt x="2497824" y="2890343"/>
                </a:lnTo>
                <a:lnTo>
                  <a:pt x="2544023" y="2900058"/>
                </a:lnTo>
                <a:lnTo>
                  <a:pt x="2590362" y="2909290"/>
                </a:lnTo>
                <a:lnTo>
                  <a:pt x="2636827" y="2918075"/>
                </a:lnTo>
                <a:lnTo>
                  <a:pt x="2683406" y="2926444"/>
                </a:lnTo>
                <a:lnTo>
                  <a:pt x="2730087" y="2934431"/>
                </a:lnTo>
                <a:lnTo>
                  <a:pt x="2776858" y="2942070"/>
                </a:lnTo>
                <a:lnTo>
                  <a:pt x="2823705" y="2949394"/>
                </a:lnTo>
                <a:lnTo>
                  <a:pt x="2870618" y="2956437"/>
                </a:lnTo>
                <a:lnTo>
                  <a:pt x="2917583" y="2963231"/>
                </a:lnTo>
                <a:lnTo>
                  <a:pt x="2964588" y="2969811"/>
                </a:lnTo>
                <a:lnTo>
                  <a:pt x="3011620" y="2976210"/>
                </a:lnTo>
                <a:lnTo>
                  <a:pt x="3058667" y="2982461"/>
                </a:lnTo>
                <a:lnTo>
                  <a:pt x="3105717" y="2988597"/>
                </a:lnTo>
                <a:lnTo>
                  <a:pt x="3152758" y="2994653"/>
                </a:lnTo>
                <a:lnTo>
                  <a:pt x="3246761" y="3006654"/>
                </a:lnTo>
                <a:lnTo>
                  <a:pt x="3293698" y="3012667"/>
                </a:lnTo>
                <a:lnTo>
                  <a:pt x="3340576" y="3018732"/>
                </a:lnTo>
                <a:lnTo>
                  <a:pt x="3387382" y="3024883"/>
                </a:lnTo>
                <a:lnTo>
                  <a:pt x="3434105" y="3031154"/>
                </a:lnTo>
                <a:lnTo>
                  <a:pt x="3480731" y="3037578"/>
                </a:lnTo>
                <a:lnTo>
                  <a:pt x="3527248" y="3044187"/>
                </a:lnTo>
                <a:lnTo>
                  <a:pt x="3573644" y="3051017"/>
                </a:lnTo>
                <a:lnTo>
                  <a:pt x="3619907" y="3058099"/>
                </a:lnTo>
                <a:lnTo>
                  <a:pt x="3666024" y="3065468"/>
                </a:lnTo>
                <a:lnTo>
                  <a:pt x="3711982" y="3073156"/>
                </a:lnTo>
                <a:lnTo>
                  <a:pt x="3757769" y="3081198"/>
                </a:lnTo>
                <a:lnTo>
                  <a:pt x="3803374" y="3089627"/>
                </a:lnTo>
                <a:lnTo>
                  <a:pt x="3848783" y="3098476"/>
                </a:lnTo>
                <a:lnTo>
                  <a:pt x="3893984" y="3107778"/>
                </a:lnTo>
                <a:lnTo>
                  <a:pt x="3938964" y="3117567"/>
                </a:lnTo>
                <a:lnTo>
                  <a:pt x="3983712" y="3127876"/>
                </a:lnTo>
                <a:lnTo>
                  <a:pt x="4028215" y="3138739"/>
                </a:lnTo>
                <a:lnTo>
                  <a:pt x="4072460" y="3150189"/>
                </a:lnTo>
                <a:lnTo>
                  <a:pt x="4116435" y="3162259"/>
                </a:lnTo>
                <a:lnTo>
                  <a:pt x="4160129" y="3174984"/>
                </a:lnTo>
                <a:lnTo>
                  <a:pt x="4203527" y="3188396"/>
                </a:lnTo>
                <a:lnTo>
                  <a:pt x="4246618" y="3202528"/>
                </a:lnTo>
                <a:lnTo>
                  <a:pt x="4289390" y="3217415"/>
                </a:lnTo>
                <a:lnTo>
                  <a:pt x="4331830" y="3233089"/>
                </a:lnTo>
                <a:lnTo>
                  <a:pt x="4373926" y="3249584"/>
                </a:lnTo>
                <a:lnTo>
                  <a:pt x="4415665" y="3266934"/>
                </a:lnTo>
                <a:lnTo>
                  <a:pt x="4457035" y="3285171"/>
                </a:lnTo>
                <a:lnTo>
                  <a:pt x="4498024" y="3304329"/>
                </a:lnTo>
                <a:lnTo>
                  <a:pt x="4538619" y="3324442"/>
                </a:lnTo>
                <a:lnTo>
                  <a:pt x="4578808" y="3345543"/>
                </a:lnTo>
                <a:lnTo>
                  <a:pt x="4618578" y="3367665"/>
                </a:lnTo>
                <a:lnTo>
                  <a:pt x="4657917" y="3390842"/>
                </a:lnTo>
                <a:lnTo>
                  <a:pt x="4696813" y="3415108"/>
                </a:lnTo>
                <a:lnTo>
                  <a:pt x="4735253" y="3440495"/>
                </a:lnTo>
                <a:lnTo>
                  <a:pt x="4773224" y="3467036"/>
                </a:lnTo>
                <a:lnTo>
                  <a:pt x="4810715" y="3494767"/>
                </a:lnTo>
                <a:lnTo>
                  <a:pt x="4847714" y="3523719"/>
                </a:lnTo>
                <a:lnTo>
                  <a:pt x="4884207" y="3553926"/>
                </a:lnTo>
                <a:lnTo>
                  <a:pt x="4920182" y="3585422"/>
                </a:lnTo>
                <a:lnTo>
                  <a:pt x="4955627" y="3618240"/>
                </a:lnTo>
                <a:lnTo>
                  <a:pt x="4990529" y="3652414"/>
                </a:lnTo>
                <a:lnTo>
                  <a:pt x="5024877" y="3687976"/>
                </a:lnTo>
                <a:lnTo>
                  <a:pt x="5047765" y="3713036"/>
                </a:lnTo>
                <a:lnTo>
                  <a:pt x="1387392" y="3713036"/>
                </a:lnTo>
                <a:close/>
              </a:path>
              <a:path w="5048250" h="3713479" extrusionOk="0">
                <a:moveTo>
                  <a:pt x="0" y="3713036"/>
                </a:moveTo>
                <a:lnTo>
                  <a:pt x="0" y="0"/>
                </a:lnTo>
                <a:lnTo>
                  <a:pt x="39488" y="1213"/>
                </a:lnTo>
                <a:lnTo>
                  <a:pt x="87778" y="3318"/>
                </a:lnTo>
                <a:lnTo>
                  <a:pt x="135899" y="6100"/>
                </a:lnTo>
                <a:lnTo>
                  <a:pt x="183814" y="9617"/>
                </a:lnTo>
                <a:lnTo>
                  <a:pt x="231481" y="13926"/>
                </a:lnTo>
                <a:lnTo>
                  <a:pt x="278864" y="19087"/>
                </a:lnTo>
                <a:lnTo>
                  <a:pt x="325922" y="25158"/>
                </a:lnTo>
                <a:lnTo>
                  <a:pt x="372617" y="32196"/>
                </a:lnTo>
                <a:lnTo>
                  <a:pt x="418910" y="40261"/>
                </a:lnTo>
                <a:lnTo>
                  <a:pt x="464762" y="49410"/>
                </a:lnTo>
                <a:lnTo>
                  <a:pt x="510133" y="59702"/>
                </a:lnTo>
                <a:lnTo>
                  <a:pt x="554986" y="71195"/>
                </a:lnTo>
                <a:lnTo>
                  <a:pt x="599280" y="83948"/>
                </a:lnTo>
                <a:lnTo>
                  <a:pt x="642978" y="98018"/>
                </a:lnTo>
                <a:lnTo>
                  <a:pt x="686039" y="113464"/>
                </a:lnTo>
                <a:lnTo>
                  <a:pt x="728426" y="130345"/>
                </a:lnTo>
                <a:lnTo>
                  <a:pt x="770098" y="148719"/>
                </a:lnTo>
                <a:lnTo>
                  <a:pt x="811017" y="168643"/>
                </a:lnTo>
                <a:lnTo>
                  <a:pt x="851145" y="190177"/>
                </a:lnTo>
                <a:lnTo>
                  <a:pt x="890442" y="213378"/>
                </a:lnTo>
                <a:lnTo>
                  <a:pt x="928869" y="238305"/>
                </a:lnTo>
                <a:lnTo>
                  <a:pt x="966387" y="265017"/>
                </a:lnTo>
                <a:lnTo>
                  <a:pt x="1002957" y="293571"/>
                </a:lnTo>
                <a:lnTo>
                  <a:pt x="1038540" y="324026"/>
                </a:lnTo>
                <a:lnTo>
                  <a:pt x="1073098" y="356440"/>
                </a:lnTo>
                <a:lnTo>
                  <a:pt x="1106591" y="390871"/>
                </a:lnTo>
                <a:lnTo>
                  <a:pt x="1138981" y="427378"/>
                </a:lnTo>
                <a:lnTo>
                  <a:pt x="1170227" y="466019"/>
                </a:lnTo>
                <a:lnTo>
                  <a:pt x="1200292" y="506853"/>
                </a:lnTo>
                <a:lnTo>
                  <a:pt x="1229137" y="549937"/>
                </a:lnTo>
                <a:lnTo>
                  <a:pt x="1255895" y="594003"/>
                </a:lnTo>
                <a:lnTo>
                  <a:pt x="1279756" y="638249"/>
                </a:lnTo>
                <a:lnTo>
                  <a:pt x="1300877" y="682668"/>
                </a:lnTo>
                <a:lnTo>
                  <a:pt x="1319412" y="727251"/>
                </a:lnTo>
                <a:lnTo>
                  <a:pt x="1335519" y="771991"/>
                </a:lnTo>
                <a:lnTo>
                  <a:pt x="1349352" y="816879"/>
                </a:lnTo>
                <a:lnTo>
                  <a:pt x="1361068" y="861907"/>
                </a:lnTo>
                <a:lnTo>
                  <a:pt x="1370823" y="907067"/>
                </a:lnTo>
                <a:lnTo>
                  <a:pt x="1378772" y="952352"/>
                </a:lnTo>
                <a:lnTo>
                  <a:pt x="1385072" y="997752"/>
                </a:lnTo>
                <a:lnTo>
                  <a:pt x="1389878" y="1043260"/>
                </a:lnTo>
                <a:lnTo>
                  <a:pt x="1393347" y="1088868"/>
                </a:lnTo>
                <a:lnTo>
                  <a:pt x="1395634" y="1134568"/>
                </a:lnTo>
                <a:lnTo>
                  <a:pt x="1396895" y="1180351"/>
                </a:lnTo>
                <a:lnTo>
                  <a:pt x="1397287" y="1226210"/>
                </a:lnTo>
                <a:lnTo>
                  <a:pt x="1396964" y="1272136"/>
                </a:lnTo>
                <a:lnTo>
                  <a:pt x="1387813" y="1594826"/>
                </a:lnTo>
                <a:lnTo>
                  <a:pt x="1387392" y="3713036"/>
                </a:lnTo>
                <a:lnTo>
                  <a:pt x="0" y="3713036"/>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40" name="Google Shape;440;p17"/>
          <p:cNvSpPr/>
          <p:nvPr/>
        </p:nvSpPr>
        <p:spPr>
          <a:xfrm>
            <a:off x="12649675" y="6228807"/>
            <a:ext cx="5638800" cy="4058285"/>
          </a:xfrm>
          <a:custGeom>
            <a:avLst/>
            <a:gdLst/>
            <a:ahLst/>
            <a:cxnLst/>
            <a:rect l="l" t="t" r="r" b="b"/>
            <a:pathLst>
              <a:path w="5638800" h="4058284" extrusionOk="0">
                <a:moveTo>
                  <a:pt x="3970393" y="4058192"/>
                </a:moveTo>
                <a:lnTo>
                  <a:pt x="3970393" y="1746512"/>
                </a:lnTo>
                <a:lnTo>
                  <a:pt x="3969672" y="1792177"/>
                </a:lnTo>
                <a:lnTo>
                  <a:pt x="3968081" y="1837825"/>
                </a:lnTo>
                <a:lnTo>
                  <a:pt x="3965481" y="1883450"/>
                </a:lnTo>
                <a:lnTo>
                  <a:pt x="3961734" y="1929043"/>
                </a:lnTo>
                <a:lnTo>
                  <a:pt x="3956703" y="1974599"/>
                </a:lnTo>
                <a:lnTo>
                  <a:pt x="3950249" y="2020109"/>
                </a:lnTo>
                <a:lnTo>
                  <a:pt x="3942233" y="2065566"/>
                </a:lnTo>
                <a:lnTo>
                  <a:pt x="3932519" y="2110964"/>
                </a:lnTo>
                <a:lnTo>
                  <a:pt x="3920968" y="2156295"/>
                </a:lnTo>
                <a:lnTo>
                  <a:pt x="3907441" y="2201552"/>
                </a:lnTo>
                <a:lnTo>
                  <a:pt x="3891801" y="2246728"/>
                </a:lnTo>
                <a:lnTo>
                  <a:pt x="3873868" y="2291412"/>
                </a:lnTo>
                <a:lnTo>
                  <a:pt x="3853709" y="2334793"/>
                </a:lnTo>
                <a:lnTo>
                  <a:pt x="3831419" y="2376872"/>
                </a:lnTo>
                <a:lnTo>
                  <a:pt x="3807093" y="2417653"/>
                </a:lnTo>
                <a:lnTo>
                  <a:pt x="3780826" y="2457136"/>
                </a:lnTo>
                <a:lnTo>
                  <a:pt x="3752715" y="2495325"/>
                </a:lnTo>
                <a:lnTo>
                  <a:pt x="3722853" y="2532222"/>
                </a:lnTo>
                <a:lnTo>
                  <a:pt x="3691335" y="2567829"/>
                </a:lnTo>
                <a:lnTo>
                  <a:pt x="3658259" y="2602148"/>
                </a:lnTo>
                <a:lnTo>
                  <a:pt x="3623717" y="2635182"/>
                </a:lnTo>
                <a:lnTo>
                  <a:pt x="3587806" y="2666933"/>
                </a:lnTo>
                <a:lnTo>
                  <a:pt x="3550621" y="2697404"/>
                </a:lnTo>
                <a:lnTo>
                  <a:pt x="3512256" y="2726596"/>
                </a:lnTo>
                <a:lnTo>
                  <a:pt x="3472808" y="2754512"/>
                </a:lnTo>
                <a:lnTo>
                  <a:pt x="3432371" y="2781154"/>
                </a:lnTo>
                <a:lnTo>
                  <a:pt x="3391040" y="2806525"/>
                </a:lnTo>
                <a:lnTo>
                  <a:pt x="3348912" y="2830626"/>
                </a:lnTo>
                <a:lnTo>
                  <a:pt x="3306080" y="2853461"/>
                </a:lnTo>
                <a:lnTo>
                  <a:pt x="3262640" y="2875031"/>
                </a:lnTo>
                <a:lnTo>
                  <a:pt x="3218687" y="2895339"/>
                </a:lnTo>
                <a:lnTo>
                  <a:pt x="3174316" y="2914387"/>
                </a:lnTo>
                <a:lnTo>
                  <a:pt x="3129624" y="2932178"/>
                </a:lnTo>
                <a:lnTo>
                  <a:pt x="3084704" y="2948713"/>
                </a:lnTo>
                <a:lnTo>
                  <a:pt x="3039652" y="2963995"/>
                </a:lnTo>
                <a:lnTo>
                  <a:pt x="2994563" y="2978026"/>
                </a:lnTo>
                <a:lnTo>
                  <a:pt x="2949532" y="2990809"/>
                </a:lnTo>
                <a:lnTo>
                  <a:pt x="2904655" y="3002346"/>
                </a:lnTo>
                <a:lnTo>
                  <a:pt x="2858794" y="3013126"/>
                </a:lnTo>
                <a:lnTo>
                  <a:pt x="2812775" y="3023380"/>
                </a:lnTo>
                <a:lnTo>
                  <a:pt x="2766611" y="3033140"/>
                </a:lnTo>
                <a:lnTo>
                  <a:pt x="2720313" y="3042436"/>
                </a:lnTo>
                <a:lnTo>
                  <a:pt x="2673891" y="3051298"/>
                </a:lnTo>
                <a:lnTo>
                  <a:pt x="2627358" y="3059757"/>
                </a:lnTo>
                <a:lnTo>
                  <a:pt x="2580724" y="3067844"/>
                </a:lnTo>
                <a:lnTo>
                  <a:pt x="2534001" y="3075588"/>
                </a:lnTo>
                <a:lnTo>
                  <a:pt x="2487200" y="3083020"/>
                </a:lnTo>
                <a:lnTo>
                  <a:pt x="2440333" y="3090170"/>
                </a:lnTo>
                <a:lnTo>
                  <a:pt x="2393410" y="3097070"/>
                </a:lnTo>
                <a:lnTo>
                  <a:pt x="2346444" y="3103749"/>
                </a:lnTo>
                <a:lnTo>
                  <a:pt x="2299444" y="3110238"/>
                </a:lnTo>
                <a:lnTo>
                  <a:pt x="2252424" y="3116567"/>
                </a:lnTo>
                <a:lnTo>
                  <a:pt x="2205393" y="3122767"/>
                </a:lnTo>
                <a:lnTo>
                  <a:pt x="2158363" y="3128869"/>
                </a:lnTo>
                <a:lnTo>
                  <a:pt x="2111347" y="3134902"/>
                </a:lnTo>
                <a:lnTo>
                  <a:pt x="2017396" y="3146885"/>
                </a:lnTo>
                <a:lnTo>
                  <a:pt x="1970484" y="3152896"/>
                </a:lnTo>
                <a:lnTo>
                  <a:pt x="1923631" y="3158961"/>
                </a:lnTo>
                <a:lnTo>
                  <a:pt x="1876846" y="3165109"/>
                </a:lnTo>
                <a:lnTo>
                  <a:pt x="1830142" y="3171372"/>
                </a:lnTo>
                <a:lnTo>
                  <a:pt x="1783530" y="3177780"/>
                </a:lnTo>
                <a:lnTo>
                  <a:pt x="1737020" y="3184363"/>
                </a:lnTo>
                <a:lnTo>
                  <a:pt x="1690625" y="3191152"/>
                </a:lnTo>
                <a:lnTo>
                  <a:pt x="1644355" y="3198177"/>
                </a:lnTo>
                <a:lnTo>
                  <a:pt x="1598223" y="3205468"/>
                </a:lnTo>
                <a:lnTo>
                  <a:pt x="1552238" y="3213057"/>
                </a:lnTo>
                <a:lnTo>
                  <a:pt x="1506413" y="3220974"/>
                </a:lnTo>
                <a:lnTo>
                  <a:pt x="1460759" y="3229248"/>
                </a:lnTo>
                <a:lnTo>
                  <a:pt x="1415287" y="3237911"/>
                </a:lnTo>
                <a:lnTo>
                  <a:pt x="1370008" y="3246993"/>
                </a:lnTo>
                <a:lnTo>
                  <a:pt x="1324934" y="3256524"/>
                </a:lnTo>
                <a:lnTo>
                  <a:pt x="1280076" y="3266535"/>
                </a:lnTo>
                <a:lnTo>
                  <a:pt x="1235446" y="3277056"/>
                </a:lnTo>
                <a:lnTo>
                  <a:pt x="1191054" y="3288118"/>
                </a:lnTo>
                <a:lnTo>
                  <a:pt x="1146912" y="3299751"/>
                </a:lnTo>
                <a:lnTo>
                  <a:pt x="1103031" y="3311985"/>
                </a:lnTo>
                <a:lnTo>
                  <a:pt x="1059423" y="3324852"/>
                </a:lnTo>
                <a:lnTo>
                  <a:pt x="1016098" y="3338381"/>
                </a:lnTo>
                <a:lnTo>
                  <a:pt x="973069" y="3352603"/>
                </a:lnTo>
                <a:lnTo>
                  <a:pt x="930346" y="3367549"/>
                </a:lnTo>
                <a:lnTo>
                  <a:pt x="887941" y="3383248"/>
                </a:lnTo>
                <a:lnTo>
                  <a:pt x="845865" y="3399732"/>
                </a:lnTo>
                <a:lnTo>
                  <a:pt x="804129" y="3417030"/>
                </a:lnTo>
                <a:lnTo>
                  <a:pt x="762745" y="3435174"/>
                </a:lnTo>
                <a:lnTo>
                  <a:pt x="721724" y="3454193"/>
                </a:lnTo>
                <a:lnTo>
                  <a:pt x="681077" y="3474118"/>
                </a:lnTo>
                <a:lnTo>
                  <a:pt x="640816" y="3494980"/>
                </a:lnTo>
                <a:lnTo>
                  <a:pt x="600951" y="3516809"/>
                </a:lnTo>
                <a:lnTo>
                  <a:pt x="561495" y="3539636"/>
                </a:lnTo>
                <a:lnTo>
                  <a:pt x="522458" y="3563490"/>
                </a:lnTo>
                <a:lnTo>
                  <a:pt x="483852" y="3588402"/>
                </a:lnTo>
                <a:lnTo>
                  <a:pt x="445689" y="3614404"/>
                </a:lnTo>
                <a:lnTo>
                  <a:pt x="407978" y="3641524"/>
                </a:lnTo>
                <a:lnTo>
                  <a:pt x="370732" y="3669795"/>
                </a:lnTo>
                <a:lnTo>
                  <a:pt x="333962" y="3699245"/>
                </a:lnTo>
                <a:lnTo>
                  <a:pt x="297680" y="3729906"/>
                </a:lnTo>
                <a:lnTo>
                  <a:pt x="261896" y="3761809"/>
                </a:lnTo>
                <a:lnTo>
                  <a:pt x="226622" y="3794982"/>
                </a:lnTo>
                <a:lnTo>
                  <a:pt x="191869" y="3829458"/>
                </a:lnTo>
                <a:lnTo>
                  <a:pt x="157649" y="3865266"/>
                </a:lnTo>
                <a:lnTo>
                  <a:pt x="123972" y="3902436"/>
                </a:lnTo>
                <a:lnTo>
                  <a:pt x="90851" y="3941001"/>
                </a:lnTo>
                <a:lnTo>
                  <a:pt x="58296" y="3980988"/>
                </a:lnTo>
                <a:lnTo>
                  <a:pt x="26319" y="4022430"/>
                </a:lnTo>
                <a:lnTo>
                  <a:pt x="0" y="4058192"/>
                </a:lnTo>
                <a:lnTo>
                  <a:pt x="3970393" y="4058192"/>
                </a:lnTo>
                <a:close/>
              </a:path>
              <a:path w="5638800" h="4058284" extrusionOk="0">
                <a:moveTo>
                  <a:pt x="5638325" y="4058192"/>
                </a:moveTo>
                <a:lnTo>
                  <a:pt x="5638325" y="526"/>
                </a:lnTo>
                <a:lnTo>
                  <a:pt x="5584051" y="23"/>
                </a:lnTo>
                <a:lnTo>
                  <a:pt x="5534716" y="0"/>
                </a:lnTo>
                <a:lnTo>
                  <a:pt x="5485393" y="411"/>
                </a:lnTo>
                <a:lnTo>
                  <a:pt x="5436118" y="1313"/>
                </a:lnTo>
                <a:lnTo>
                  <a:pt x="5386929" y="2762"/>
                </a:lnTo>
                <a:lnTo>
                  <a:pt x="5337863" y="4812"/>
                </a:lnTo>
                <a:lnTo>
                  <a:pt x="5288957" y="7521"/>
                </a:lnTo>
                <a:lnTo>
                  <a:pt x="5240249" y="10943"/>
                </a:lnTo>
                <a:lnTo>
                  <a:pt x="5191775" y="15134"/>
                </a:lnTo>
                <a:lnTo>
                  <a:pt x="5143574" y="20151"/>
                </a:lnTo>
                <a:lnTo>
                  <a:pt x="5095682" y="26048"/>
                </a:lnTo>
                <a:lnTo>
                  <a:pt x="5048137" y="32883"/>
                </a:lnTo>
                <a:lnTo>
                  <a:pt x="5000976" y="40709"/>
                </a:lnTo>
                <a:lnTo>
                  <a:pt x="4954236" y="49584"/>
                </a:lnTo>
                <a:lnTo>
                  <a:pt x="4907955" y="59562"/>
                </a:lnTo>
                <a:lnTo>
                  <a:pt x="4862170" y="70701"/>
                </a:lnTo>
                <a:lnTo>
                  <a:pt x="4816918" y="83054"/>
                </a:lnTo>
                <a:lnTo>
                  <a:pt x="4772237" y="96679"/>
                </a:lnTo>
                <a:lnTo>
                  <a:pt x="4728163" y="111631"/>
                </a:lnTo>
                <a:lnTo>
                  <a:pt x="4684735" y="127965"/>
                </a:lnTo>
                <a:lnTo>
                  <a:pt x="4641988" y="145738"/>
                </a:lnTo>
                <a:lnTo>
                  <a:pt x="4599962" y="165005"/>
                </a:lnTo>
                <a:lnTo>
                  <a:pt x="4558692" y="185822"/>
                </a:lnTo>
                <a:lnTo>
                  <a:pt x="4518216" y="208244"/>
                </a:lnTo>
                <a:lnTo>
                  <a:pt x="4478572" y="232328"/>
                </a:lnTo>
                <a:lnTo>
                  <a:pt x="4439797" y="258129"/>
                </a:lnTo>
                <a:lnTo>
                  <a:pt x="4401928" y="285703"/>
                </a:lnTo>
                <a:lnTo>
                  <a:pt x="4365002" y="315106"/>
                </a:lnTo>
                <a:lnTo>
                  <a:pt x="4329057" y="346393"/>
                </a:lnTo>
                <a:lnTo>
                  <a:pt x="4294130" y="379621"/>
                </a:lnTo>
                <a:lnTo>
                  <a:pt x="4260258" y="414844"/>
                </a:lnTo>
                <a:lnTo>
                  <a:pt x="4227479" y="452119"/>
                </a:lnTo>
                <a:lnTo>
                  <a:pt x="4195829" y="491501"/>
                </a:lnTo>
                <a:lnTo>
                  <a:pt x="4165347" y="533047"/>
                </a:lnTo>
                <a:lnTo>
                  <a:pt x="4136069" y="576811"/>
                </a:lnTo>
                <a:lnTo>
                  <a:pt x="4109503" y="620398"/>
                </a:lnTo>
                <a:lnTo>
                  <a:pt x="4085656" y="664153"/>
                </a:lnTo>
                <a:lnTo>
                  <a:pt x="4064393" y="708071"/>
                </a:lnTo>
                <a:lnTo>
                  <a:pt x="4045573" y="752144"/>
                </a:lnTo>
                <a:lnTo>
                  <a:pt x="4029060" y="796366"/>
                </a:lnTo>
                <a:lnTo>
                  <a:pt x="4014714" y="840728"/>
                </a:lnTo>
                <a:lnTo>
                  <a:pt x="4002399" y="885223"/>
                </a:lnTo>
                <a:lnTo>
                  <a:pt x="3991975" y="929845"/>
                </a:lnTo>
                <a:lnTo>
                  <a:pt x="3983304" y="974587"/>
                </a:lnTo>
                <a:lnTo>
                  <a:pt x="3976250" y="1019440"/>
                </a:lnTo>
                <a:lnTo>
                  <a:pt x="3970673" y="1064399"/>
                </a:lnTo>
                <a:lnTo>
                  <a:pt x="3966435" y="1109455"/>
                </a:lnTo>
                <a:lnTo>
                  <a:pt x="3963398" y="1154603"/>
                </a:lnTo>
                <a:lnTo>
                  <a:pt x="3961425" y="1199833"/>
                </a:lnTo>
                <a:lnTo>
                  <a:pt x="3960376" y="1245140"/>
                </a:lnTo>
                <a:lnTo>
                  <a:pt x="3960114" y="1290517"/>
                </a:lnTo>
                <a:lnTo>
                  <a:pt x="3960501" y="1335955"/>
                </a:lnTo>
                <a:lnTo>
                  <a:pt x="3969776" y="1655160"/>
                </a:lnTo>
                <a:lnTo>
                  <a:pt x="3970382" y="1700837"/>
                </a:lnTo>
                <a:lnTo>
                  <a:pt x="3970393" y="4058192"/>
                </a:lnTo>
                <a:lnTo>
                  <a:pt x="5638325" y="4058192"/>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41" name="Google Shape;441;p17"/>
          <p:cNvPicPr preferRelativeResize="0"/>
          <p:nvPr/>
        </p:nvPicPr>
        <p:blipFill rotWithShape="1">
          <a:blip r:embed="rId3">
            <a:alphaModFix/>
          </a:blip>
          <a:srcRect/>
          <a:stretch/>
        </p:blipFill>
        <p:spPr>
          <a:xfrm>
            <a:off x="6981613" y="1062844"/>
            <a:ext cx="3543299" cy="2762249"/>
          </a:xfrm>
          <a:prstGeom prst="rect">
            <a:avLst/>
          </a:prstGeom>
          <a:noFill/>
          <a:ln>
            <a:noFill/>
          </a:ln>
        </p:spPr>
      </p:pic>
      <p:sp>
        <p:nvSpPr>
          <p:cNvPr id="442" name="Google Shape;442;p17"/>
          <p:cNvSpPr txBox="1">
            <a:spLocks noGrp="1"/>
          </p:cNvSpPr>
          <p:nvPr>
            <p:ph type="title"/>
          </p:nvPr>
        </p:nvSpPr>
        <p:spPr>
          <a:xfrm>
            <a:off x="1854200" y="128114"/>
            <a:ext cx="14579600" cy="939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NHS DIGITAL WEIGHT MANAGEMENT</a:t>
            </a:r>
            <a:endParaRPr/>
          </a:p>
        </p:txBody>
      </p:sp>
      <p:pic>
        <p:nvPicPr>
          <p:cNvPr id="443" name="Google Shape;443;p17"/>
          <p:cNvPicPr preferRelativeResize="0"/>
          <p:nvPr/>
        </p:nvPicPr>
        <p:blipFill rotWithShape="1">
          <a:blip r:embed="rId4">
            <a:alphaModFix/>
          </a:blip>
          <a:srcRect/>
          <a:stretch/>
        </p:blipFill>
        <p:spPr>
          <a:xfrm>
            <a:off x="108221" y="4551233"/>
            <a:ext cx="142203" cy="142203"/>
          </a:xfrm>
          <a:prstGeom prst="rect">
            <a:avLst/>
          </a:prstGeom>
          <a:noFill/>
          <a:ln>
            <a:noFill/>
          </a:ln>
        </p:spPr>
      </p:pic>
      <p:pic>
        <p:nvPicPr>
          <p:cNvPr id="444" name="Google Shape;444;p17"/>
          <p:cNvPicPr preferRelativeResize="0"/>
          <p:nvPr/>
        </p:nvPicPr>
        <p:blipFill rotWithShape="1">
          <a:blip r:embed="rId5">
            <a:alphaModFix/>
          </a:blip>
          <a:srcRect/>
          <a:stretch/>
        </p:blipFill>
        <p:spPr>
          <a:xfrm>
            <a:off x="108221" y="5102981"/>
            <a:ext cx="142203" cy="142203"/>
          </a:xfrm>
          <a:prstGeom prst="rect">
            <a:avLst/>
          </a:prstGeom>
          <a:noFill/>
          <a:ln>
            <a:noFill/>
          </a:ln>
        </p:spPr>
      </p:pic>
      <p:pic>
        <p:nvPicPr>
          <p:cNvPr id="445" name="Google Shape;445;p17"/>
          <p:cNvPicPr preferRelativeResize="0"/>
          <p:nvPr/>
        </p:nvPicPr>
        <p:blipFill rotWithShape="1">
          <a:blip r:embed="rId5">
            <a:alphaModFix/>
          </a:blip>
          <a:srcRect/>
          <a:stretch/>
        </p:blipFill>
        <p:spPr>
          <a:xfrm>
            <a:off x="108221" y="7309973"/>
            <a:ext cx="142203" cy="142202"/>
          </a:xfrm>
          <a:prstGeom prst="rect">
            <a:avLst/>
          </a:prstGeom>
          <a:noFill/>
          <a:ln>
            <a:noFill/>
          </a:ln>
        </p:spPr>
      </p:pic>
      <p:pic>
        <p:nvPicPr>
          <p:cNvPr id="446" name="Google Shape;446;p17"/>
          <p:cNvPicPr preferRelativeResize="0"/>
          <p:nvPr/>
        </p:nvPicPr>
        <p:blipFill rotWithShape="1">
          <a:blip r:embed="rId4">
            <a:alphaModFix/>
          </a:blip>
          <a:srcRect/>
          <a:stretch/>
        </p:blipFill>
        <p:spPr>
          <a:xfrm>
            <a:off x="108221" y="7861722"/>
            <a:ext cx="142203" cy="142202"/>
          </a:xfrm>
          <a:prstGeom prst="rect">
            <a:avLst/>
          </a:prstGeom>
          <a:noFill/>
          <a:ln>
            <a:noFill/>
          </a:ln>
        </p:spPr>
      </p:pic>
      <p:sp>
        <p:nvSpPr>
          <p:cNvPr id="447" name="Google Shape;447;p17"/>
          <p:cNvSpPr txBox="1"/>
          <p:nvPr/>
        </p:nvSpPr>
        <p:spPr>
          <a:xfrm>
            <a:off x="550216" y="4276117"/>
            <a:ext cx="16584930" cy="3888104"/>
          </a:xfrm>
          <a:prstGeom prst="rect">
            <a:avLst/>
          </a:prstGeom>
          <a:noFill/>
          <a:ln>
            <a:noFill/>
          </a:ln>
        </p:spPr>
        <p:txBody>
          <a:bodyPr spcFirstLastPara="1" wrap="square" lIns="0" tIns="91425" rIns="0" bIns="0" anchor="t" anchorCtr="0">
            <a:spAutoFit/>
          </a:bodyPr>
          <a:lstStyle/>
          <a:p>
            <a:pPr marL="0" marR="0" lvl="0" indent="0" algn="ctr" rtl="0">
              <a:lnSpc>
                <a:spcPct val="100000"/>
              </a:lnSpc>
              <a:spcBef>
                <a:spcPts val="0"/>
              </a:spcBef>
              <a:spcAft>
                <a:spcPts val="0"/>
              </a:spcAft>
              <a:buNone/>
            </a:pPr>
            <a:r>
              <a:rPr lang="en-US" sz="3100">
                <a:solidFill>
                  <a:srgbClr val="3A6266"/>
                </a:solidFill>
                <a:latin typeface="Lucida Sans"/>
                <a:ea typeface="Lucida Sans"/>
                <a:cs typeface="Lucida Sans"/>
                <a:sym typeface="Lucida Sans"/>
              </a:rPr>
              <a:t>You must be 18 or over.</a:t>
            </a:r>
            <a:endParaRPr sz="3100">
              <a:latin typeface="Lucida Sans"/>
              <a:ea typeface="Lucida Sans"/>
              <a:cs typeface="Lucida Sans"/>
              <a:sym typeface="Lucida Sans"/>
            </a:endParaRPr>
          </a:p>
          <a:p>
            <a:pPr marL="12065" marR="5080" lvl="0" indent="0" algn="ctr" rtl="0">
              <a:lnSpc>
                <a:spcPct val="116799"/>
              </a:lnSpc>
              <a:spcBef>
                <a:spcPts val="0"/>
              </a:spcBef>
              <a:spcAft>
                <a:spcPts val="0"/>
              </a:spcAft>
              <a:buNone/>
            </a:pPr>
            <a:r>
              <a:rPr lang="en-US" sz="3100">
                <a:solidFill>
                  <a:srgbClr val="3A6266"/>
                </a:solidFill>
                <a:latin typeface="Lucida Sans"/>
                <a:ea typeface="Lucida Sans"/>
                <a:cs typeface="Lucida Sans"/>
                <a:sym typeface="Lucida Sans"/>
              </a:rPr>
              <a:t>You must have a BMI greater than 30. The BMI threshold will be lowered to 27.5 for  people from black, Asian, and ethnic minority backgrounds, as we know people from  these ethnic backgrounds are at an increased risk of conditions such as Type 2 diabetes  at a lower BMI.</a:t>
            </a:r>
            <a:endParaRPr sz="3100">
              <a:latin typeface="Lucida Sans"/>
              <a:ea typeface="Lucida Sans"/>
              <a:cs typeface="Lucida Sans"/>
              <a:sym typeface="Lucida Sans"/>
            </a:endParaRPr>
          </a:p>
          <a:p>
            <a:pPr marL="0" marR="0" lvl="0" indent="0" algn="ctr" rtl="0">
              <a:lnSpc>
                <a:spcPct val="100000"/>
              </a:lnSpc>
              <a:spcBef>
                <a:spcPts val="625"/>
              </a:spcBef>
              <a:spcAft>
                <a:spcPts val="0"/>
              </a:spcAft>
              <a:buNone/>
            </a:pPr>
            <a:r>
              <a:rPr lang="en-US" sz="3100">
                <a:solidFill>
                  <a:srgbClr val="3A6266"/>
                </a:solidFill>
                <a:latin typeface="Lucida Sans"/>
                <a:ea typeface="Lucida Sans"/>
                <a:cs typeface="Lucida Sans"/>
                <a:sym typeface="Lucida Sans"/>
              </a:rPr>
              <a:t>You must have diabetes, high blood pressure, or both.</a:t>
            </a:r>
            <a:endParaRPr sz="3100">
              <a:latin typeface="Lucida Sans"/>
              <a:ea typeface="Lucida Sans"/>
              <a:cs typeface="Lucida Sans"/>
              <a:sym typeface="Lucida Sans"/>
            </a:endParaRPr>
          </a:p>
          <a:p>
            <a:pPr marL="0" marR="0" lvl="0" indent="0" algn="ctr" rtl="0">
              <a:lnSpc>
                <a:spcPct val="100000"/>
              </a:lnSpc>
              <a:spcBef>
                <a:spcPts val="625"/>
              </a:spcBef>
              <a:spcAft>
                <a:spcPts val="0"/>
              </a:spcAft>
              <a:buNone/>
            </a:pPr>
            <a:r>
              <a:rPr lang="en-US" sz="3100">
                <a:solidFill>
                  <a:srgbClr val="3A6266"/>
                </a:solidFill>
                <a:latin typeface="Lucida Sans"/>
                <a:ea typeface="Lucida Sans"/>
                <a:cs typeface="Lucida Sans"/>
                <a:sym typeface="Lucida Sans"/>
              </a:rPr>
              <a:t>You must have a smartphone, tablet, or computer with internet access.</a:t>
            </a:r>
            <a:endParaRPr sz="3100">
              <a:latin typeface="Lucida Sans"/>
              <a:ea typeface="Lucida Sans"/>
              <a:cs typeface="Lucida Sans"/>
              <a:sym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51"/>
        <p:cNvGrpSpPr/>
        <p:nvPr/>
      </p:nvGrpSpPr>
      <p:grpSpPr>
        <a:xfrm>
          <a:off x="0" y="0"/>
          <a:ext cx="0" cy="0"/>
          <a:chOff x="0" y="0"/>
          <a:chExt cx="0" cy="0"/>
        </a:xfrm>
      </p:grpSpPr>
      <p:sp>
        <p:nvSpPr>
          <p:cNvPr id="452" name="Google Shape;452;p18"/>
          <p:cNvSpPr/>
          <p:nvPr/>
        </p:nvSpPr>
        <p:spPr>
          <a:xfrm>
            <a:off x="0" y="1"/>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453" name="Google Shape;453;p18"/>
          <p:cNvGrpSpPr/>
          <p:nvPr/>
        </p:nvGrpSpPr>
        <p:grpSpPr>
          <a:xfrm>
            <a:off x="1328067" y="4661682"/>
            <a:ext cx="4457700" cy="2552700"/>
            <a:chOff x="1328067" y="4661682"/>
            <a:chExt cx="4457700" cy="2552700"/>
          </a:xfrm>
        </p:grpSpPr>
        <p:sp>
          <p:nvSpPr>
            <p:cNvPr id="454" name="Google Shape;454;p18"/>
            <p:cNvSpPr/>
            <p:nvPr/>
          </p:nvSpPr>
          <p:spPr>
            <a:xfrm>
              <a:off x="1369691" y="4703224"/>
              <a:ext cx="4373245" cy="2470150"/>
            </a:xfrm>
            <a:custGeom>
              <a:avLst/>
              <a:gdLst/>
              <a:ahLst/>
              <a:cxnLst/>
              <a:rect l="l" t="t" r="r" b="b"/>
              <a:pathLst>
                <a:path w="4373245" h="2470150" extrusionOk="0">
                  <a:moveTo>
                    <a:pt x="4252853" y="2469614"/>
                  </a:moveTo>
                  <a:lnTo>
                    <a:pt x="121541" y="2469614"/>
                  </a:lnTo>
                  <a:lnTo>
                    <a:pt x="74454" y="2460008"/>
                  </a:lnTo>
                  <a:lnTo>
                    <a:pt x="35796" y="2433888"/>
                  </a:lnTo>
                  <a:lnTo>
                    <a:pt x="9625" y="2395305"/>
                  </a:lnTo>
                  <a:lnTo>
                    <a:pt x="0" y="2348310"/>
                  </a:lnTo>
                  <a:lnTo>
                    <a:pt x="0" y="121303"/>
                  </a:lnTo>
                  <a:lnTo>
                    <a:pt x="9625" y="74309"/>
                  </a:lnTo>
                  <a:lnTo>
                    <a:pt x="35796" y="35726"/>
                  </a:lnTo>
                  <a:lnTo>
                    <a:pt x="74454" y="9606"/>
                  </a:lnTo>
                  <a:lnTo>
                    <a:pt x="121541" y="0"/>
                  </a:lnTo>
                  <a:lnTo>
                    <a:pt x="4251188" y="0"/>
                  </a:lnTo>
                  <a:lnTo>
                    <a:pt x="4298274" y="9606"/>
                  </a:lnTo>
                  <a:lnTo>
                    <a:pt x="4336933" y="35726"/>
                  </a:lnTo>
                  <a:lnTo>
                    <a:pt x="4363103" y="74309"/>
                  </a:lnTo>
                  <a:lnTo>
                    <a:pt x="4372729" y="121303"/>
                  </a:lnTo>
                  <a:lnTo>
                    <a:pt x="4372729" y="2346649"/>
                  </a:lnTo>
                  <a:lnTo>
                    <a:pt x="4364066" y="2394604"/>
                  </a:lnTo>
                  <a:lnTo>
                    <a:pt x="4338390" y="2433680"/>
                  </a:lnTo>
                  <a:lnTo>
                    <a:pt x="4299914" y="2459982"/>
                  </a:lnTo>
                  <a:lnTo>
                    <a:pt x="4252853" y="2469614"/>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55" name="Google Shape;455;p18"/>
            <p:cNvSpPr/>
            <p:nvPr/>
          </p:nvSpPr>
          <p:spPr>
            <a:xfrm>
              <a:off x="1328067" y="4661682"/>
              <a:ext cx="4457700" cy="2552700"/>
            </a:xfrm>
            <a:custGeom>
              <a:avLst/>
              <a:gdLst/>
              <a:ahLst/>
              <a:cxnLst/>
              <a:rect l="l" t="t" r="r" b="b"/>
              <a:pathLst>
                <a:path w="4457700" h="2552700" extrusionOk="0">
                  <a:moveTo>
                    <a:pt x="4294477" y="2552699"/>
                  </a:moveTo>
                  <a:lnTo>
                    <a:pt x="163165" y="2552699"/>
                  </a:lnTo>
                  <a:lnTo>
                    <a:pt x="119861" y="2546868"/>
                  </a:lnTo>
                  <a:lnTo>
                    <a:pt x="80904" y="2530420"/>
                  </a:lnTo>
                  <a:lnTo>
                    <a:pt x="47867" y="2504926"/>
                  </a:lnTo>
                  <a:lnTo>
                    <a:pt x="22322" y="2471953"/>
                  </a:lnTo>
                  <a:lnTo>
                    <a:pt x="5842" y="2433072"/>
                  </a:lnTo>
                  <a:lnTo>
                    <a:pt x="0" y="2389853"/>
                  </a:lnTo>
                  <a:lnTo>
                    <a:pt x="0" y="162846"/>
                  </a:lnTo>
                  <a:lnTo>
                    <a:pt x="5842" y="119626"/>
                  </a:lnTo>
                  <a:lnTo>
                    <a:pt x="22322" y="80746"/>
                  </a:lnTo>
                  <a:lnTo>
                    <a:pt x="47867" y="47773"/>
                  </a:lnTo>
                  <a:lnTo>
                    <a:pt x="80904" y="22279"/>
                  </a:lnTo>
                  <a:lnTo>
                    <a:pt x="119861" y="5831"/>
                  </a:lnTo>
                  <a:lnTo>
                    <a:pt x="163165" y="0"/>
                  </a:lnTo>
                  <a:lnTo>
                    <a:pt x="4294477" y="0"/>
                  </a:lnTo>
                  <a:lnTo>
                    <a:pt x="4337781" y="5831"/>
                  </a:lnTo>
                  <a:lnTo>
                    <a:pt x="4376737" y="22279"/>
                  </a:lnTo>
                  <a:lnTo>
                    <a:pt x="4409774" y="47773"/>
                  </a:lnTo>
                  <a:lnTo>
                    <a:pt x="4433269" y="78099"/>
                  </a:lnTo>
                  <a:lnTo>
                    <a:pt x="163165" y="78099"/>
                  </a:lnTo>
                  <a:lnTo>
                    <a:pt x="130230" y="84798"/>
                  </a:lnTo>
                  <a:lnTo>
                    <a:pt x="103227" y="103025"/>
                  </a:lnTo>
                  <a:lnTo>
                    <a:pt x="84964" y="129975"/>
                  </a:lnTo>
                  <a:lnTo>
                    <a:pt x="78252" y="162846"/>
                  </a:lnTo>
                  <a:lnTo>
                    <a:pt x="78252" y="2389853"/>
                  </a:lnTo>
                  <a:lnTo>
                    <a:pt x="84964" y="2422723"/>
                  </a:lnTo>
                  <a:lnTo>
                    <a:pt x="103227" y="2449674"/>
                  </a:lnTo>
                  <a:lnTo>
                    <a:pt x="130230" y="2467901"/>
                  </a:lnTo>
                  <a:lnTo>
                    <a:pt x="163165" y="2474600"/>
                  </a:lnTo>
                  <a:lnTo>
                    <a:pt x="4433269" y="2474600"/>
                  </a:lnTo>
                  <a:lnTo>
                    <a:pt x="4409774" y="2504926"/>
                  </a:lnTo>
                  <a:lnTo>
                    <a:pt x="4376737" y="2530420"/>
                  </a:lnTo>
                  <a:lnTo>
                    <a:pt x="4337781" y="2546868"/>
                  </a:lnTo>
                  <a:lnTo>
                    <a:pt x="4294477" y="2552699"/>
                  </a:lnTo>
                  <a:close/>
                </a:path>
                <a:path w="4457700" h="2552700" extrusionOk="0">
                  <a:moveTo>
                    <a:pt x="4433269" y="2474600"/>
                  </a:moveTo>
                  <a:lnTo>
                    <a:pt x="4294477" y="2474600"/>
                  </a:lnTo>
                  <a:lnTo>
                    <a:pt x="4327411" y="2467901"/>
                  </a:lnTo>
                  <a:lnTo>
                    <a:pt x="4354415" y="2449674"/>
                  </a:lnTo>
                  <a:lnTo>
                    <a:pt x="4372677" y="2422723"/>
                  </a:lnTo>
                  <a:lnTo>
                    <a:pt x="4379389" y="2389853"/>
                  </a:lnTo>
                  <a:lnTo>
                    <a:pt x="4379389" y="162846"/>
                  </a:lnTo>
                  <a:lnTo>
                    <a:pt x="4372677" y="129975"/>
                  </a:lnTo>
                  <a:lnTo>
                    <a:pt x="4354415" y="103025"/>
                  </a:lnTo>
                  <a:lnTo>
                    <a:pt x="4327411" y="84798"/>
                  </a:lnTo>
                  <a:lnTo>
                    <a:pt x="4294477" y="78099"/>
                  </a:lnTo>
                  <a:lnTo>
                    <a:pt x="4433269" y="78099"/>
                  </a:lnTo>
                  <a:lnTo>
                    <a:pt x="4435319" y="80746"/>
                  </a:lnTo>
                  <a:lnTo>
                    <a:pt x="4451799" y="119626"/>
                  </a:lnTo>
                  <a:lnTo>
                    <a:pt x="4457642" y="162846"/>
                  </a:lnTo>
                  <a:lnTo>
                    <a:pt x="4457642" y="2389853"/>
                  </a:lnTo>
                  <a:lnTo>
                    <a:pt x="4451799" y="2433072"/>
                  </a:lnTo>
                  <a:lnTo>
                    <a:pt x="4435319" y="2471953"/>
                  </a:lnTo>
                  <a:lnTo>
                    <a:pt x="4433269" y="2474600"/>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456" name="Google Shape;456;p18"/>
          <p:cNvSpPr txBox="1"/>
          <p:nvPr/>
        </p:nvSpPr>
        <p:spPr>
          <a:xfrm>
            <a:off x="1746863" y="5046976"/>
            <a:ext cx="3615600" cy="2240400"/>
          </a:xfrm>
          <a:prstGeom prst="rect">
            <a:avLst/>
          </a:prstGeom>
          <a:noFill/>
          <a:ln>
            <a:noFill/>
          </a:ln>
        </p:spPr>
        <p:txBody>
          <a:bodyPr spcFirstLastPara="1" wrap="square" lIns="0" tIns="12700" rIns="0" bIns="0" anchor="t" anchorCtr="0">
            <a:spAutoFit/>
          </a:bodyPr>
          <a:lstStyle/>
          <a:p>
            <a:pPr marL="12700" marR="5080" lvl="0" indent="4445" algn="l" rtl="0">
              <a:lnSpc>
                <a:spcPct val="107300"/>
              </a:lnSpc>
              <a:spcBef>
                <a:spcPts val="0"/>
              </a:spcBef>
              <a:spcAft>
                <a:spcPts val="0"/>
              </a:spcAft>
              <a:buNone/>
            </a:pPr>
            <a:r>
              <a:rPr lang="en-US" sz="4600" b="1">
                <a:solidFill>
                  <a:srgbClr val="3A6266"/>
                </a:solidFill>
                <a:latin typeface="Trebuchet MS"/>
                <a:ea typeface="Trebuchet MS"/>
                <a:cs typeface="Trebuchet MS"/>
                <a:sym typeface="Trebuchet MS"/>
              </a:rPr>
              <a:t>BRITISH HEART  FOUNDATION</a:t>
            </a:r>
            <a:endParaRPr sz="4600">
              <a:latin typeface="Trebuchet MS"/>
              <a:ea typeface="Trebuchet MS"/>
              <a:cs typeface="Trebuchet MS"/>
              <a:sym typeface="Trebuchet MS"/>
            </a:endParaRPr>
          </a:p>
        </p:txBody>
      </p:sp>
      <p:grpSp>
        <p:nvGrpSpPr>
          <p:cNvPr id="457" name="Google Shape;457;p18"/>
          <p:cNvGrpSpPr/>
          <p:nvPr/>
        </p:nvGrpSpPr>
        <p:grpSpPr>
          <a:xfrm>
            <a:off x="6915950" y="4669474"/>
            <a:ext cx="4457700" cy="1038225"/>
            <a:chOff x="6915950" y="4669474"/>
            <a:chExt cx="4457700" cy="1038225"/>
          </a:xfrm>
        </p:grpSpPr>
        <p:sp>
          <p:nvSpPr>
            <p:cNvPr id="458" name="Google Shape;458;p18"/>
            <p:cNvSpPr/>
            <p:nvPr/>
          </p:nvSpPr>
          <p:spPr>
            <a:xfrm>
              <a:off x="6957571" y="4710988"/>
              <a:ext cx="4372610" cy="955675"/>
            </a:xfrm>
            <a:custGeom>
              <a:avLst/>
              <a:gdLst/>
              <a:ahLst/>
              <a:cxnLst/>
              <a:rect l="l" t="t" r="r" b="b"/>
              <a:pathLst>
                <a:path w="4372609" h="955675" extrusionOk="0">
                  <a:moveTo>
                    <a:pt x="4252497" y="955197"/>
                  </a:moveTo>
                  <a:lnTo>
                    <a:pt x="121531" y="955197"/>
                  </a:lnTo>
                  <a:lnTo>
                    <a:pt x="74448" y="945596"/>
                  </a:lnTo>
                  <a:lnTo>
                    <a:pt x="35793" y="919494"/>
                  </a:lnTo>
                  <a:lnTo>
                    <a:pt x="9624" y="880938"/>
                  </a:lnTo>
                  <a:lnTo>
                    <a:pt x="0" y="833976"/>
                  </a:lnTo>
                  <a:lnTo>
                    <a:pt x="0" y="121220"/>
                  </a:lnTo>
                  <a:lnTo>
                    <a:pt x="9624" y="74258"/>
                  </a:lnTo>
                  <a:lnTo>
                    <a:pt x="35793" y="35702"/>
                  </a:lnTo>
                  <a:lnTo>
                    <a:pt x="74448" y="9600"/>
                  </a:lnTo>
                  <a:lnTo>
                    <a:pt x="121531" y="0"/>
                  </a:lnTo>
                  <a:lnTo>
                    <a:pt x="4250832" y="0"/>
                  </a:lnTo>
                  <a:lnTo>
                    <a:pt x="4297915" y="9600"/>
                  </a:lnTo>
                  <a:lnTo>
                    <a:pt x="4336570" y="35702"/>
                  </a:lnTo>
                  <a:lnTo>
                    <a:pt x="4362739" y="74258"/>
                  </a:lnTo>
                  <a:lnTo>
                    <a:pt x="4372364" y="121220"/>
                  </a:lnTo>
                  <a:lnTo>
                    <a:pt x="4372364" y="832315"/>
                  </a:lnTo>
                  <a:lnTo>
                    <a:pt x="4363701" y="880238"/>
                  </a:lnTo>
                  <a:lnTo>
                    <a:pt x="4338027" y="919287"/>
                  </a:lnTo>
                  <a:lnTo>
                    <a:pt x="4299554" y="945570"/>
                  </a:lnTo>
                  <a:lnTo>
                    <a:pt x="4252497" y="955197"/>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59" name="Google Shape;459;p18"/>
            <p:cNvSpPr/>
            <p:nvPr/>
          </p:nvSpPr>
          <p:spPr>
            <a:xfrm>
              <a:off x="6915950" y="4669474"/>
              <a:ext cx="4457700" cy="1038225"/>
            </a:xfrm>
            <a:custGeom>
              <a:avLst/>
              <a:gdLst/>
              <a:ahLst/>
              <a:cxnLst/>
              <a:rect l="l" t="t" r="r" b="b"/>
              <a:pathLst>
                <a:path w="4457700" h="1038225" extrusionOk="0">
                  <a:moveTo>
                    <a:pt x="4294117" y="1038225"/>
                  </a:moveTo>
                  <a:lnTo>
                    <a:pt x="163151" y="1038225"/>
                  </a:lnTo>
                  <a:lnTo>
                    <a:pt x="119851" y="1032397"/>
                  </a:lnTo>
                  <a:lnTo>
                    <a:pt x="80897" y="1015961"/>
                  </a:lnTo>
                  <a:lnTo>
                    <a:pt x="47863" y="990483"/>
                  </a:lnTo>
                  <a:lnTo>
                    <a:pt x="22320" y="957534"/>
                  </a:lnTo>
                  <a:lnTo>
                    <a:pt x="5842" y="918680"/>
                  </a:lnTo>
                  <a:lnTo>
                    <a:pt x="0" y="875490"/>
                  </a:lnTo>
                  <a:lnTo>
                    <a:pt x="0" y="162734"/>
                  </a:lnTo>
                  <a:lnTo>
                    <a:pt x="5842" y="119544"/>
                  </a:lnTo>
                  <a:lnTo>
                    <a:pt x="22320" y="80690"/>
                  </a:lnTo>
                  <a:lnTo>
                    <a:pt x="47863" y="47741"/>
                  </a:lnTo>
                  <a:lnTo>
                    <a:pt x="80897" y="22263"/>
                  </a:lnTo>
                  <a:lnTo>
                    <a:pt x="119851" y="5827"/>
                  </a:lnTo>
                  <a:lnTo>
                    <a:pt x="163151" y="0"/>
                  </a:lnTo>
                  <a:lnTo>
                    <a:pt x="4294117" y="0"/>
                  </a:lnTo>
                  <a:lnTo>
                    <a:pt x="4337418" y="5827"/>
                  </a:lnTo>
                  <a:lnTo>
                    <a:pt x="4376371" y="22263"/>
                  </a:lnTo>
                  <a:lnTo>
                    <a:pt x="4409406" y="47741"/>
                  </a:lnTo>
                  <a:lnTo>
                    <a:pt x="4432898" y="78046"/>
                  </a:lnTo>
                  <a:lnTo>
                    <a:pt x="163151" y="78046"/>
                  </a:lnTo>
                  <a:lnTo>
                    <a:pt x="130219" y="84740"/>
                  </a:lnTo>
                  <a:lnTo>
                    <a:pt x="103218" y="102954"/>
                  </a:lnTo>
                  <a:lnTo>
                    <a:pt x="84957" y="129886"/>
                  </a:lnTo>
                  <a:lnTo>
                    <a:pt x="78246" y="162734"/>
                  </a:lnTo>
                  <a:lnTo>
                    <a:pt x="78246" y="875490"/>
                  </a:lnTo>
                  <a:lnTo>
                    <a:pt x="84957" y="908338"/>
                  </a:lnTo>
                  <a:lnTo>
                    <a:pt x="103218" y="935270"/>
                  </a:lnTo>
                  <a:lnTo>
                    <a:pt x="130219" y="953484"/>
                  </a:lnTo>
                  <a:lnTo>
                    <a:pt x="163151" y="960178"/>
                  </a:lnTo>
                  <a:lnTo>
                    <a:pt x="4432898" y="960178"/>
                  </a:lnTo>
                  <a:lnTo>
                    <a:pt x="4409406" y="990483"/>
                  </a:lnTo>
                  <a:lnTo>
                    <a:pt x="4376371" y="1015961"/>
                  </a:lnTo>
                  <a:lnTo>
                    <a:pt x="4337418" y="1032397"/>
                  </a:lnTo>
                  <a:lnTo>
                    <a:pt x="4294117" y="1038225"/>
                  </a:lnTo>
                  <a:close/>
                </a:path>
                <a:path w="4457700" h="1038225" extrusionOk="0">
                  <a:moveTo>
                    <a:pt x="4432898" y="960178"/>
                  </a:moveTo>
                  <a:lnTo>
                    <a:pt x="4294117" y="960178"/>
                  </a:lnTo>
                  <a:lnTo>
                    <a:pt x="4327049" y="953484"/>
                  </a:lnTo>
                  <a:lnTo>
                    <a:pt x="4354051" y="935270"/>
                  </a:lnTo>
                  <a:lnTo>
                    <a:pt x="4372312" y="908338"/>
                  </a:lnTo>
                  <a:lnTo>
                    <a:pt x="4379023" y="875490"/>
                  </a:lnTo>
                  <a:lnTo>
                    <a:pt x="4379023" y="162734"/>
                  </a:lnTo>
                  <a:lnTo>
                    <a:pt x="4372312" y="129886"/>
                  </a:lnTo>
                  <a:lnTo>
                    <a:pt x="4354051" y="102954"/>
                  </a:lnTo>
                  <a:lnTo>
                    <a:pt x="4327049" y="84740"/>
                  </a:lnTo>
                  <a:lnTo>
                    <a:pt x="4294117" y="78046"/>
                  </a:lnTo>
                  <a:lnTo>
                    <a:pt x="4432898" y="78046"/>
                  </a:lnTo>
                  <a:lnTo>
                    <a:pt x="4434948" y="80690"/>
                  </a:lnTo>
                  <a:lnTo>
                    <a:pt x="4451427" y="119544"/>
                  </a:lnTo>
                  <a:lnTo>
                    <a:pt x="4457269" y="162734"/>
                  </a:lnTo>
                  <a:lnTo>
                    <a:pt x="4457269" y="875490"/>
                  </a:lnTo>
                  <a:lnTo>
                    <a:pt x="4451427" y="918680"/>
                  </a:lnTo>
                  <a:lnTo>
                    <a:pt x="4434948" y="957534"/>
                  </a:lnTo>
                  <a:lnTo>
                    <a:pt x="4432898" y="96017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460" name="Google Shape;460;p18"/>
          <p:cNvSpPr txBox="1"/>
          <p:nvPr/>
        </p:nvSpPr>
        <p:spPr>
          <a:xfrm>
            <a:off x="7109248" y="4789950"/>
            <a:ext cx="5072100" cy="7209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600" b="1">
                <a:solidFill>
                  <a:srgbClr val="3A6266"/>
                </a:solidFill>
                <a:latin typeface="Trebuchet MS"/>
                <a:ea typeface="Trebuchet MS"/>
                <a:cs typeface="Trebuchet MS"/>
                <a:sym typeface="Trebuchet MS"/>
              </a:rPr>
              <a:t>HAPPY HEARTS</a:t>
            </a:r>
            <a:endParaRPr sz="4600">
              <a:latin typeface="Trebuchet MS"/>
              <a:ea typeface="Trebuchet MS"/>
              <a:cs typeface="Trebuchet MS"/>
              <a:sym typeface="Trebuchet MS"/>
            </a:endParaRPr>
          </a:p>
        </p:txBody>
      </p:sp>
      <p:grpSp>
        <p:nvGrpSpPr>
          <p:cNvPr id="461" name="Google Shape;461;p18"/>
          <p:cNvGrpSpPr/>
          <p:nvPr/>
        </p:nvGrpSpPr>
        <p:grpSpPr>
          <a:xfrm>
            <a:off x="12503491" y="4661682"/>
            <a:ext cx="4457700" cy="2381250"/>
            <a:chOff x="12503491" y="4661682"/>
            <a:chExt cx="4457700" cy="2381250"/>
          </a:xfrm>
        </p:grpSpPr>
        <p:sp>
          <p:nvSpPr>
            <p:cNvPr id="462" name="Google Shape;462;p18"/>
            <p:cNvSpPr/>
            <p:nvPr/>
          </p:nvSpPr>
          <p:spPr>
            <a:xfrm>
              <a:off x="12545114" y="4703234"/>
              <a:ext cx="4373245" cy="2298700"/>
            </a:xfrm>
            <a:custGeom>
              <a:avLst/>
              <a:gdLst/>
              <a:ahLst/>
              <a:cxnLst/>
              <a:rect l="l" t="t" r="r" b="b"/>
              <a:pathLst>
                <a:path w="4373244" h="2298700" extrusionOk="0">
                  <a:moveTo>
                    <a:pt x="4252793" y="2298145"/>
                  </a:moveTo>
                  <a:lnTo>
                    <a:pt x="121539" y="2298145"/>
                  </a:lnTo>
                  <a:lnTo>
                    <a:pt x="74453" y="2288536"/>
                  </a:lnTo>
                  <a:lnTo>
                    <a:pt x="35795" y="2262410"/>
                  </a:lnTo>
                  <a:lnTo>
                    <a:pt x="9625" y="2223818"/>
                  </a:lnTo>
                  <a:lnTo>
                    <a:pt x="0" y="2176812"/>
                  </a:lnTo>
                  <a:lnTo>
                    <a:pt x="0" y="121332"/>
                  </a:lnTo>
                  <a:lnTo>
                    <a:pt x="9625" y="74326"/>
                  </a:lnTo>
                  <a:lnTo>
                    <a:pt x="35795" y="35735"/>
                  </a:lnTo>
                  <a:lnTo>
                    <a:pt x="74453" y="9608"/>
                  </a:lnTo>
                  <a:lnTo>
                    <a:pt x="121539" y="0"/>
                  </a:lnTo>
                  <a:lnTo>
                    <a:pt x="4251128" y="0"/>
                  </a:lnTo>
                  <a:lnTo>
                    <a:pt x="4298214" y="9608"/>
                  </a:lnTo>
                  <a:lnTo>
                    <a:pt x="4336871" y="35735"/>
                  </a:lnTo>
                  <a:lnTo>
                    <a:pt x="4363042" y="74326"/>
                  </a:lnTo>
                  <a:lnTo>
                    <a:pt x="4372667" y="121332"/>
                  </a:lnTo>
                  <a:lnTo>
                    <a:pt x="4372667" y="2175150"/>
                  </a:lnTo>
                  <a:lnTo>
                    <a:pt x="4364005" y="2223117"/>
                  </a:lnTo>
                  <a:lnTo>
                    <a:pt x="4338328" y="2262202"/>
                  </a:lnTo>
                  <a:lnTo>
                    <a:pt x="4299853" y="2288510"/>
                  </a:lnTo>
                  <a:lnTo>
                    <a:pt x="4252793" y="2298145"/>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63" name="Google Shape;463;p18"/>
            <p:cNvSpPr/>
            <p:nvPr/>
          </p:nvSpPr>
          <p:spPr>
            <a:xfrm>
              <a:off x="12503491" y="4661682"/>
              <a:ext cx="4457700" cy="2381250"/>
            </a:xfrm>
            <a:custGeom>
              <a:avLst/>
              <a:gdLst/>
              <a:ahLst/>
              <a:cxnLst/>
              <a:rect l="l" t="t" r="r" b="b"/>
              <a:pathLst>
                <a:path w="4457700" h="2381250" extrusionOk="0">
                  <a:moveTo>
                    <a:pt x="4294416" y="2381249"/>
                  </a:moveTo>
                  <a:lnTo>
                    <a:pt x="163163" y="2381249"/>
                  </a:lnTo>
                  <a:lnTo>
                    <a:pt x="119859" y="2375417"/>
                  </a:lnTo>
                  <a:lnTo>
                    <a:pt x="80903" y="2358965"/>
                  </a:lnTo>
                  <a:lnTo>
                    <a:pt x="47866" y="2333464"/>
                  </a:lnTo>
                  <a:lnTo>
                    <a:pt x="22322" y="2300484"/>
                  </a:lnTo>
                  <a:lnTo>
                    <a:pt x="5842" y="2261594"/>
                  </a:lnTo>
                  <a:lnTo>
                    <a:pt x="0" y="2218364"/>
                  </a:lnTo>
                  <a:lnTo>
                    <a:pt x="0" y="162885"/>
                  </a:lnTo>
                  <a:lnTo>
                    <a:pt x="5842" y="119655"/>
                  </a:lnTo>
                  <a:lnTo>
                    <a:pt x="22322" y="80765"/>
                  </a:lnTo>
                  <a:lnTo>
                    <a:pt x="47866" y="47785"/>
                  </a:lnTo>
                  <a:lnTo>
                    <a:pt x="80903" y="22284"/>
                  </a:lnTo>
                  <a:lnTo>
                    <a:pt x="119859" y="5832"/>
                  </a:lnTo>
                  <a:lnTo>
                    <a:pt x="163163" y="0"/>
                  </a:lnTo>
                  <a:lnTo>
                    <a:pt x="4294416" y="0"/>
                  </a:lnTo>
                  <a:lnTo>
                    <a:pt x="4337719" y="5832"/>
                  </a:lnTo>
                  <a:lnTo>
                    <a:pt x="4376676" y="22284"/>
                  </a:lnTo>
                  <a:lnTo>
                    <a:pt x="4409712" y="47785"/>
                  </a:lnTo>
                  <a:lnTo>
                    <a:pt x="4433206" y="78118"/>
                  </a:lnTo>
                  <a:lnTo>
                    <a:pt x="163163" y="78118"/>
                  </a:lnTo>
                  <a:lnTo>
                    <a:pt x="130228" y="84818"/>
                  </a:lnTo>
                  <a:lnTo>
                    <a:pt x="103225" y="103049"/>
                  </a:lnTo>
                  <a:lnTo>
                    <a:pt x="84963" y="130007"/>
                  </a:lnTo>
                  <a:lnTo>
                    <a:pt x="78251" y="162885"/>
                  </a:lnTo>
                  <a:lnTo>
                    <a:pt x="78251" y="2218364"/>
                  </a:lnTo>
                  <a:lnTo>
                    <a:pt x="84963" y="2251242"/>
                  </a:lnTo>
                  <a:lnTo>
                    <a:pt x="103225" y="2278200"/>
                  </a:lnTo>
                  <a:lnTo>
                    <a:pt x="130228" y="2296431"/>
                  </a:lnTo>
                  <a:lnTo>
                    <a:pt x="163163" y="2303131"/>
                  </a:lnTo>
                  <a:lnTo>
                    <a:pt x="4433206" y="2303131"/>
                  </a:lnTo>
                  <a:lnTo>
                    <a:pt x="4409712" y="2333464"/>
                  </a:lnTo>
                  <a:lnTo>
                    <a:pt x="4376676" y="2358965"/>
                  </a:lnTo>
                  <a:lnTo>
                    <a:pt x="4337719" y="2375417"/>
                  </a:lnTo>
                  <a:lnTo>
                    <a:pt x="4294416" y="2381249"/>
                  </a:lnTo>
                  <a:close/>
                </a:path>
                <a:path w="4457700" h="2381250" extrusionOk="0">
                  <a:moveTo>
                    <a:pt x="4433206" y="2303131"/>
                  </a:moveTo>
                  <a:lnTo>
                    <a:pt x="4294416" y="2303131"/>
                  </a:lnTo>
                  <a:lnTo>
                    <a:pt x="4327350" y="2296431"/>
                  </a:lnTo>
                  <a:lnTo>
                    <a:pt x="4354353" y="2278200"/>
                  </a:lnTo>
                  <a:lnTo>
                    <a:pt x="4372615" y="2251242"/>
                  </a:lnTo>
                  <a:lnTo>
                    <a:pt x="4379327" y="2218364"/>
                  </a:lnTo>
                  <a:lnTo>
                    <a:pt x="4379327" y="162885"/>
                  </a:lnTo>
                  <a:lnTo>
                    <a:pt x="4372615" y="130007"/>
                  </a:lnTo>
                  <a:lnTo>
                    <a:pt x="4354353" y="103049"/>
                  </a:lnTo>
                  <a:lnTo>
                    <a:pt x="4327350" y="84818"/>
                  </a:lnTo>
                  <a:lnTo>
                    <a:pt x="4294416" y="78118"/>
                  </a:lnTo>
                  <a:lnTo>
                    <a:pt x="4433206" y="78118"/>
                  </a:lnTo>
                  <a:lnTo>
                    <a:pt x="4435256" y="80765"/>
                  </a:lnTo>
                  <a:lnTo>
                    <a:pt x="4451736" y="119655"/>
                  </a:lnTo>
                  <a:lnTo>
                    <a:pt x="4457579" y="162885"/>
                  </a:lnTo>
                  <a:lnTo>
                    <a:pt x="4457579" y="2218364"/>
                  </a:lnTo>
                  <a:lnTo>
                    <a:pt x="4451736" y="2261594"/>
                  </a:lnTo>
                  <a:lnTo>
                    <a:pt x="4435256" y="2300484"/>
                  </a:lnTo>
                  <a:lnTo>
                    <a:pt x="4433206" y="2303131"/>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464" name="Google Shape;464;p18"/>
          <p:cNvSpPr txBox="1"/>
          <p:nvPr/>
        </p:nvSpPr>
        <p:spPr>
          <a:xfrm>
            <a:off x="13568201" y="4890400"/>
            <a:ext cx="2952000" cy="1480500"/>
          </a:xfrm>
          <a:prstGeom prst="rect">
            <a:avLst/>
          </a:prstGeom>
          <a:noFill/>
          <a:ln>
            <a:noFill/>
          </a:ln>
        </p:spPr>
        <p:txBody>
          <a:bodyPr spcFirstLastPara="1" wrap="square" lIns="0" tIns="12700" rIns="0" bIns="0" anchor="t" anchorCtr="0">
            <a:spAutoFit/>
          </a:bodyPr>
          <a:lstStyle/>
          <a:p>
            <a:pPr marL="12700" marR="5080" lvl="0" indent="511175" algn="l" rtl="0">
              <a:lnSpc>
                <a:spcPct val="107300"/>
              </a:lnSpc>
              <a:spcBef>
                <a:spcPts val="0"/>
              </a:spcBef>
              <a:spcAft>
                <a:spcPts val="0"/>
              </a:spcAft>
              <a:buNone/>
            </a:pPr>
            <a:r>
              <a:rPr lang="en-US" sz="4600" b="1">
                <a:solidFill>
                  <a:srgbClr val="3A6266"/>
                </a:solidFill>
                <a:latin typeface="Trebuchet MS"/>
                <a:ea typeface="Trebuchet MS"/>
                <a:cs typeface="Trebuchet MS"/>
                <a:sym typeface="Trebuchet MS"/>
              </a:rPr>
              <a:t>NHS  WEBSITE</a:t>
            </a:r>
            <a:endParaRPr sz="4600">
              <a:latin typeface="Trebuchet MS"/>
              <a:ea typeface="Trebuchet MS"/>
              <a:cs typeface="Trebuchet MS"/>
              <a:sym typeface="Trebuchet MS"/>
            </a:endParaRPr>
          </a:p>
        </p:txBody>
      </p:sp>
      <p:sp>
        <p:nvSpPr>
          <p:cNvPr id="465" name="Google Shape;465;p18"/>
          <p:cNvSpPr txBox="1">
            <a:spLocks noGrp="1"/>
          </p:cNvSpPr>
          <p:nvPr>
            <p:ph type="title"/>
          </p:nvPr>
        </p:nvSpPr>
        <p:spPr>
          <a:xfrm>
            <a:off x="1037262" y="768353"/>
            <a:ext cx="16213474" cy="2159000"/>
          </a:xfrm>
          <a:prstGeom prst="rect">
            <a:avLst/>
          </a:prstGeom>
          <a:noFill/>
          <a:ln>
            <a:noFill/>
          </a:ln>
        </p:spPr>
        <p:txBody>
          <a:bodyPr spcFirstLastPara="1" wrap="square" lIns="0" tIns="12050" rIns="0" bIns="0" anchor="t" anchorCtr="0">
            <a:spAutoFit/>
          </a:bodyPr>
          <a:lstStyle/>
          <a:p>
            <a:pPr marL="5198745" marR="5080" lvl="0" indent="-3642359" algn="l" rtl="0">
              <a:lnSpc>
                <a:spcPct val="116700"/>
              </a:lnSpc>
              <a:spcBef>
                <a:spcPts val="0"/>
              </a:spcBef>
              <a:spcAft>
                <a:spcPts val="0"/>
              </a:spcAft>
              <a:buNone/>
            </a:pPr>
            <a:r>
              <a:rPr lang="en-US"/>
              <a:t>USEFUL WEBSITES TO FIND MORE  INFORMATION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9"/>
          <p:cNvSpPr/>
          <p:nvPr/>
        </p:nvSpPr>
        <p:spPr>
          <a:xfrm>
            <a:off x="12378490" y="5084439"/>
            <a:ext cx="5909945" cy="5202555"/>
          </a:xfrm>
          <a:custGeom>
            <a:avLst/>
            <a:gdLst/>
            <a:ahLst/>
            <a:cxnLst/>
            <a:rect l="l" t="t" r="r" b="b"/>
            <a:pathLst>
              <a:path w="5909944" h="5202555" extrusionOk="0">
                <a:moveTo>
                  <a:pt x="4325542" y="5202561"/>
                </a:moveTo>
                <a:lnTo>
                  <a:pt x="4325542" y="1722107"/>
                </a:lnTo>
                <a:lnTo>
                  <a:pt x="4324831" y="1767134"/>
                </a:lnTo>
                <a:lnTo>
                  <a:pt x="4323261" y="1812145"/>
                </a:lnTo>
                <a:lnTo>
                  <a:pt x="4320698" y="1857132"/>
                </a:lnTo>
                <a:lnTo>
                  <a:pt x="4317003" y="1902088"/>
                </a:lnTo>
                <a:lnTo>
                  <a:pt x="4312042" y="1947007"/>
                </a:lnTo>
                <a:lnTo>
                  <a:pt x="4305678" y="1991881"/>
                </a:lnTo>
                <a:lnTo>
                  <a:pt x="4297774" y="2036704"/>
                </a:lnTo>
                <a:lnTo>
                  <a:pt x="4288195" y="2081467"/>
                </a:lnTo>
                <a:lnTo>
                  <a:pt x="4276805" y="2126165"/>
                </a:lnTo>
                <a:lnTo>
                  <a:pt x="4263466" y="2170789"/>
                </a:lnTo>
                <a:lnTo>
                  <a:pt x="4248044" y="2215334"/>
                </a:lnTo>
                <a:lnTo>
                  <a:pt x="4229636" y="2261063"/>
                </a:lnTo>
                <a:lnTo>
                  <a:pt x="4208865" y="2305406"/>
                </a:lnTo>
                <a:lnTo>
                  <a:pt x="4185836" y="2348365"/>
                </a:lnTo>
                <a:lnTo>
                  <a:pt x="4160653" y="2389943"/>
                </a:lnTo>
                <a:lnTo>
                  <a:pt x="4133422" y="2430143"/>
                </a:lnTo>
                <a:lnTo>
                  <a:pt x="4104249" y="2468966"/>
                </a:lnTo>
                <a:lnTo>
                  <a:pt x="4073238" y="2506416"/>
                </a:lnTo>
                <a:lnTo>
                  <a:pt x="4040494" y="2542495"/>
                </a:lnTo>
                <a:lnTo>
                  <a:pt x="4006122" y="2577206"/>
                </a:lnTo>
                <a:lnTo>
                  <a:pt x="3970228" y="2610551"/>
                </a:lnTo>
                <a:lnTo>
                  <a:pt x="3932917" y="2642533"/>
                </a:lnTo>
                <a:lnTo>
                  <a:pt x="3894293" y="2673154"/>
                </a:lnTo>
                <a:lnTo>
                  <a:pt x="3854463" y="2702417"/>
                </a:lnTo>
                <a:lnTo>
                  <a:pt x="3813530" y="2730324"/>
                </a:lnTo>
                <a:lnTo>
                  <a:pt x="3771601" y="2756878"/>
                </a:lnTo>
                <a:lnTo>
                  <a:pt x="3728779" y="2782081"/>
                </a:lnTo>
                <a:lnTo>
                  <a:pt x="3685172" y="2805937"/>
                </a:lnTo>
                <a:lnTo>
                  <a:pt x="3640882" y="2828447"/>
                </a:lnTo>
                <a:lnTo>
                  <a:pt x="3596016" y="2849614"/>
                </a:lnTo>
                <a:lnTo>
                  <a:pt x="3550679" y="2869440"/>
                </a:lnTo>
                <a:lnTo>
                  <a:pt x="3504976" y="2887929"/>
                </a:lnTo>
                <a:lnTo>
                  <a:pt x="3459011" y="2905082"/>
                </a:lnTo>
                <a:lnTo>
                  <a:pt x="3412891" y="2920903"/>
                </a:lnTo>
                <a:lnTo>
                  <a:pt x="3366719" y="2935393"/>
                </a:lnTo>
                <a:lnTo>
                  <a:pt x="3320602" y="2948556"/>
                </a:lnTo>
                <a:lnTo>
                  <a:pt x="3274644" y="2960394"/>
                </a:lnTo>
                <a:lnTo>
                  <a:pt x="3228735" y="2971180"/>
                </a:lnTo>
                <a:lnTo>
                  <a:pt x="3182667" y="2981433"/>
                </a:lnTo>
                <a:lnTo>
                  <a:pt x="3136450" y="2991184"/>
                </a:lnTo>
                <a:lnTo>
                  <a:pt x="3090098" y="3000465"/>
                </a:lnTo>
                <a:lnTo>
                  <a:pt x="3043621" y="3009308"/>
                </a:lnTo>
                <a:lnTo>
                  <a:pt x="2997032" y="3017742"/>
                </a:lnTo>
                <a:lnTo>
                  <a:pt x="2950342" y="3025801"/>
                </a:lnTo>
                <a:lnTo>
                  <a:pt x="2903562" y="3033516"/>
                </a:lnTo>
                <a:lnTo>
                  <a:pt x="2856704" y="3040917"/>
                </a:lnTo>
                <a:lnTo>
                  <a:pt x="2809781" y="3048037"/>
                </a:lnTo>
                <a:lnTo>
                  <a:pt x="2762803" y="3054906"/>
                </a:lnTo>
                <a:lnTo>
                  <a:pt x="2715782" y="3061556"/>
                </a:lnTo>
                <a:lnTo>
                  <a:pt x="2668730" y="3068019"/>
                </a:lnTo>
                <a:lnTo>
                  <a:pt x="2621659" y="3074325"/>
                </a:lnTo>
                <a:lnTo>
                  <a:pt x="2574579" y="3080507"/>
                </a:lnTo>
                <a:lnTo>
                  <a:pt x="2527504" y="3086596"/>
                </a:lnTo>
                <a:lnTo>
                  <a:pt x="2480445" y="3092623"/>
                </a:lnTo>
                <a:lnTo>
                  <a:pt x="2386418" y="3104616"/>
                </a:lnTo>
                <a:lnTo>
                  <a:pt x="2339475" y="3110645"/>
                </a:lnTo>
                <a:lnTo>
                  <a:pt x="2292595" y="3116739"/>
                </a:lnTo>
                <a:lnTo>
                  <a:pt x="2245787" y="3122927"/>
                </a:lnTo>
                <a:lnTo>
                  <a:pt x="2199066" y="3129242"/>
                </a:lnTo>
                <a:lnTo>
                  <a:pt x="2152442" y="3135715"/>
                </a:lnTo>
                <a:lnTo>
                  <a:pt x="2105926" y="3142377"/>
                </a:lnTo>
                <a:lnTo>
                  <a:pt x="2059531" y="3149261"/>
                </a:lnTo>
                <a:lnTo>
                  <a:pt x="2013268" y="3156396"/>
                </a:lnTo>
                <a:lnTo>
                  <a:pt x="1967149" y="3163815"/>
                </a:lnTo>
                <a:lnTo>
                  <a:pt x="1921185" y="3171549"/>
                </a:lnTo>
                <a:lnTo>
                  <a:pt x="1875389" y="3179629"/>
                </a:lnTo>
                <a:lnTo>
                  <a:pt x="1829771" y="3188088"/>
                </a:lnTo>
                <a:lnTo>
                  <a:pt x="1784344" y="3196955"/>
                </a:lnTo>
                <a:lnTo>
                  <a:pt x="1739119" y="3206263"/>
                </a:lnTo>
                <a:lnTo>
                  <a:pt x="1694107" y="3216044"/>
                </a:lnTo>
                <a:lnTo>
                  <a:pt x="1649322" y="3226328"/>
                </a:lnTo>
                <a:lnTo>
                  <a:pt x="1604773" y="3237146"/>
                </a:lnTo>
                <a:lnTo>
                  <a:pt x="1560473" y="3248531"/>
                </a:lnTo>
                <a:lnTo>
                  <a:pt x="1516433" y="3260514"/>
                </a:lnTo>
                <a:lnTo>
                  <a:pt x="1472665" y="3273126"/>
                </a:lnTo>
                <a:lnTo>
                  <a:pt x="1429181" y="3286398"/>
                </a:lnTo>
                <a:lnTo>
                  <a:pt x="1385993" y="3300362"/>
                </a:lnTo>
                <a:lnTo>
                  <a:pt x="1343112" y="3315050"/>
                </a:lnTo>
                <a:lnTo>
                  <a:pt x="1300549" y="3330492"/>
                </a:lnTo>
                <a:lnTo>
                  <a:pt x="1258317" y="3346721"/>
                </a:lnTo>
                <a:lnTo>
                  <a:pt x="1216426" y="3363767"/>
                </a:lnTo>
                <a:lnTo>
                  <a:pt x="1174890" y="3381662"/>
                </a:lnTo>
                <a:lnTo>
                  <a:pt x="1133718" y="3400438"/>
                </a:lnTo>
                <a:lnTo>
                  <a:pt x="1092924" y="3420125"/>
                </a:lnTo>
                <a:lnTo>
                  <a:pt x="1052518" y="3440756"/>
                </a:lnTo>
                <a:lnTo>
                  <a:pt x="1012513" y="3462361"/>
                </a:lnTo>
                <a:lnTo>
                  <a:pt x="972920" y="3484972"/>
                </a:lnTo>
                <a:lnTo>
                  <a:pt x="933750" y="3508621"/>
                </a:lnTo>
                <a:lnTo>
                  <a:pt x="895016" y="3533339"/>
                </a:lnTo>
                <a:lnTo>
                  <a:pt x="856729" y="3559156"/>
                </a:lnTo>
                <a:lnTo>
                  <a:pt x="818900" y="3586106"/>
                </a:lnTo>
                <a:lnTo>
                  <a:pt x="781542" y="3614219"/>
                </a:lnTo>
                <a:lnTo>
                  <a:pt x="744665" y="3643526"/>
                </a:lnTo>
                <a:lnTo>
                  <a:pt x="708283" y="3674059"/>
                </a:lnTo>
                <a:lnTo>
                  <a:pt x="672405" y="3705849"/>
                </a:lnTo>
                <a:lnTo>
                  <a:pt x="637044" y="3738928"/>
                </a:lnTo>
                <a:lnTo>
                  <a:pt x="602212" y="3773327"/>
                </a:lnTo>
                <a:lnTo>
                  <a:pt x="567921" y="3809078"/>
                </a:lnTo>
                <a:lnTo>
                  <a:pt x="534181" y="3846212"/>
                </a:lnTo>
                <a:lnTo>
                  <a:pt x="501005" y="3884760"/>
                </a:lnTo>
                <a:lnTo>
                  <a:pt x="468404" y="3924753"/>
                </a:lnTo>
                <a:lnTo>
                  <a:pt x="436390" y="3966224"/>
                </a:lnTo>
                <a:lnTo>
                  <a:pt x="406672" y="4006624"/>
                </a:lnTo>
                <a:lnTo>
                  <a:pt x="377889" y="4047574"/>
                </a:lnTo>
                <a:lnTo>
                  <a:pt x="350052" y="4089057"/>
                </a:lnTo>
                <a:lnTo>
                  <a:pt x="323175" y="4131054"/>
                </a:lnTo>
                <a:lnTo>
                  <a:pt x="297272" y="4173549"/>
                </a:lnTo>
                <a:lnTo>
                  <a:pt x="272354" y="4216522"/>
                </a:lnTo>
                <a:lnTo>
                  <a:pt x="248435" y="4259957"/>
                </a:lnTo>
                <a:lnTo>
                  <a:pt x="225529" y="4303834"/>
                </a:lnTo>
                <a:lnTo>
                  <a:pt x="203648" y="4348138"/>
                </a:lnTo>
                <a:lnTo>
                  <a:pt x="182806" y="4392849"/>
                </a:lnTo>
                <a:lnTo>
                  <a:pt x="163014" y="4437950"/>
                </a:lnTo>
                <a:lnTo>
                  <a:pt x="144287" y="4483423"/>
                </a:lnTo>
                <a:lnTo>
                  <a:pt x="126638" y="4529250"/>
                </a:lnTo>
                <a:lnTo>
                  <a:pt x="110079" y="4575414"/>
                </a:lnTo>
                <a:lnTo>
                  <a:pt x="94624" y="4621896"/>
                </a:lnTo>
                <a:lnTo>
                  <a:pt x="80286" y="4668679"/>
                </a:lnTo>
                <a:lnTo>
                  <a:pt x="67077" y="4715745"/>
                </a:lnTo>
                <a:lnTo>
                  <a:pt x="55011" y="4763076"/>
                </a:lnTo>
                <a:lnTo>
                  <a:pt x="44101" y="4810653"/>
                </a:lnTo>
                <a:lnTo>
                  <a:pt x="34360" y="4858461"/>
                </a:lnTo>
                <a:lnTo>
                  <a:pt x="25801" y="4906479"/>
                </a:lnTo>
                <a:lnTo>
                  <a:pt x="18437" y="4954692"/>
                </a:lnTo>
                <a:lnTo>
                  <a:pt x="12281" y="5003080"/>
                </a:lnTo>
                <a:lnTo>
                  <a:pt x="7346" y="5051626"/>
                </a:lnTo>
                <a:lnTo>
                  <a:pt x="3646" y="5100313"/>
                </a:lnTo>
                <a:lnTo>
                  <a:pt x="1192" y="5149122"/>
                </a:lnTo>
                <a:lnTo>
                  <a:pt x="0" y="5198035"/>
                </a:lnTo>
                <a:lnTo>
                  <a:pt x="7" y="5202561"/>
                </a:lnTo>
                <a:lnTo>
                  <a:pt x="4325542" y="5202561"/>
                </a:lnTo>
                <a:close/>
              </a:path>
              <a:path w="5909944" h="5202555" extrusionOk="0">
                <a:moveTo>
                  <a:pt x="5909509" y="5202561"/>
                </a:moveTo>
                <a:lnTo>
                  <a:pt x="5909509" y="19"/>
                </a:lnTo>
                <a:lnTo>
                  <a:pt x="5868082" y="0"/>
                </a:lnTo>
                <a:lnTo>
                  <a:pt x="5819445" y="405"/>
                </a:lnTo>
                <a:lnTo>
                  <a:pt x="5770856" y="1295"/>
                </a:lnTo>
                <a:lnTo>
                  <a:pt x="5722352" y="2723"/>
                </a:lnTo>
                <a:lnTo>
                  <a:pt x="5673969" y="4745"/>
                </a:lnTo>
                <a:lnTo>
                  <a:pt x="5625744" y="7416"/>
                </a:lnTo>
                <a:lnTo>
                  <a:pt x="5577714" y="10790"/>
                </a:lnTo>
                <a:lnTo>
                  <a:pt x="5529916" y="14923"/>
                </a:lnTo>
                <a:lnTo>
                  <a:pt x="5482386" y="19869"/>
                </a:lnTo>
                <a:lnTo>
                  <a:pt x="5435161" y="25684"/>
                </a:lnTo>
                <a:lnTo>
                  <a:pt x="5388278" y="32423"/>
                </a:lnTo>
                <a:lnTo>
                  <a:pt x="5341774" y="40140"/>
                </a:lnTo>
                <a:lnTo>
                  <a:pt x="5295685" y="48891"/>
                </a:lnTo>
                <a:lnTo>
                  <a:pt x="5250048" y="58730"/>
                </a:lnTo>
                <a:lnTo>
                  <a:pt x="5204901" y="69713"/>
                </a:lnTo>
                <a:lnTo>
                  <a:pt x="5160279" y="81894"/>
                </a:lnTo>
                <a:lnTo>
                  <a:pt x="5116220" y="95328"/>
                </a:lnTo>
                <a:lnTo>
                  <a:pt x="5072760" y="110071"/>
                </a:lnTo>
                <a:lnTo>
                  <a:pt x="5029936" y="126177"/>
                </a:lnTo>
                <a:lnTo>
                  <a:pt x="4987785" y="143701"/>
                </a:lnTo>
                <a:lnTo>
                  <a:pt x="4946343" y="162699"/>
                </a:lnTo>
                <a:lnTo>
                  <a:pt x="4905648" y="183225"/>
                </a:lnTo>
                <a:lnTo>
                  <a:pt x="4865737" y="205334"/>
                </a:lnTo>
                <a:lnTo>
                  <a:pt x="4826645" y="229082"/>
                </a:lnTo>
                <a:lnTo>
                  <a:pt x="4788409" y="254522"/>
                </a:lnTo>
                <a:lnTo>
                  <a:pt x="4751068" y="281711"/>
                </a:lnTo>
                <a:lnTo>
                  <a:pt x="4714656" y="310703"/>
                </a:lnTo>
                <a:lnTo>
                  <a:pt x="4679212" y="341553"/>
                </a:lnTo>
                <a:lnTo>
                  <a:pt x="4644771" y="374316"/>
                </a:lnTo>
                <a:lnTo>
                  <a:pt x="4611371" y="409047"/>
                </a:lnTo>
                <a:lnTo>
                  <a:pt x="4579048" y="445801"/>
                </a:lnTo>
                <a:lnTo>
                  <a:pt x="4547839" y="484633"/>
                </a:lnTo>
                <a:lnTo>
                  <a:pt x="4517781" y="525599"/>
                </a:lnTo>
                <a:lnTo>
                  <a:pt x="4488911" y="568752"/>
                </a:lnTo>
                <a:lnTo>
                  <a:pt x="4462714" y="611729"/>
                </a:lnTo>
                <a:lnTo>
                  <a:pt x="4439200" y="654873"/>
                </a:lnTo>
                <a:lnTo>
                  <a:pt x="4418232" y="698177"/>
                </a:lnTo>
                <a:lnTo>
                  <a:pt x="4399675" y="741635"/>
                </a:lnTo>
                <a:lnTo>
                  <a:pt x="4383391" y="785238"/>
                </a:lnTo>
                <a:lnTo>
                  <a:pt x="4369246" y="828980"/>
                </a:lnTo>
                <a:lnTo>
                  <a:pt x="4357102" y="872854"/>
                </a:lnTo>
                <a:lnTo>
                  <a:pt x="4346823" y="916852"/>
                </a:lnTo>
                <a:lnTo>
                  <a:pt x="4338273" y="960969"/>
                </a:lnTo>
                <a:lnTo>
                  <a:pt x="4331317" y="1005195"/>
                </a:lnTo>
                <a:lnTo>
                  <a:pt x="4325817" y="1049526"/>
                </a:lnTo>
                <a:lnTo>
                  <a:pt x="4321639" y="1093953"/>
                </a:lnTo>
                <a:lnTo>
                  <a:pt x="4318644" y="1138469"/>
                </a:lnTo>
                <a:lnTo>
                  <a:pt x="4316698" y="1183068"/>
                </a:lnTo>
                <a:lnTo>
                  <a:pt x="4315664" y="1227742"/>
                </a:lnTo>
                <a:lnTo>
                  <a:pt x="4315406" y="1272484"/>
                </a:lnTo>
                <a:lnTo>
                  <a:pt x="4315788" y="1317288"/>
                </a:lnTo>
                <a:lnTo>
                  <a:pt x="4324934" y="1632032"/>
                </a:lnTo>
                <a:lnTo>
                  <a:pt x="4325531" y="1677071"/>
                </a:lnTo>
                <a:lnTo>
                  <a:pt x="4325542" y="5202561"/>
                </a:lnTo>
                <a:lnTo>
                  <a:pt x="5909509" y="5202561"/>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71" name="Google Shape;471;p19"/>
          <p:cNvPicPr preferRelativeResize="0"/>
          <p:nvPr/>
        </p:nvPicPr>
        <p:blipFill rotWithShape="1">
          <a:blip r:embed="rId3">
            <a:alphaModFix/>
          </a:blip>
          <a:srcRect/>
          <a:stretch/>
        </p:blipFill>
        <p:spPr>
          <a:xfrm>
            <a:off x="0" y="2611601"/>
            <a:ext cx="11368048" cy="7675398"/>
          </a:xfrm>
          <a:prstGeom prst="rect">
            <a:avLst/>
          </a:prstGeom>
          <a:noFill/>
          <a:ln>
            <a:noFill/>
          </a:ln>
        </p:spPr>
      </p:pic>
      <p:sp>
        <p:nvSpPr>
          <p:cNvPr id="472" name="Google Shape;472;p19"/>
          <p:cNvSpPr txBox="1">
            <a:spLocks noGrp="1"/>
          </p:cNvSpPr>
          <p:nvPr>
            <p:ph type="title"/>
          </p:nvPr>
        </p:nvSpPr>
        <p:spPr>
          <a:xfrm>
            <a:off x="5328890" y="1457263"/>
            <a:ext cx="7630795" cy="10007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400"/>
              <a:t>ANY QUESTIONS?</a:t>
            </a:r>
            <a:endParaRPr sz="6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41f453d748_0_106"/>
          <p:cNvSpPr txBox="1">
            <a:spLocks noGrp="1"/>
          </p:cNvSpPr>
          <p:nvPr>
            <p:ph type="title"/>
          </p:nvPr>
        </p:nvSpPr>
        <p:spPr>
          <a:xfrm>
            <a:off x="623400" y="890050"/>
            <a:ext cx="17041200" cy="1414800"/>
          </a:xfrm>
          <a:prstGeom prst="rect">
            <a:avLst/>
          </a:prstGeom>
          <a:noFill/>
          <a:ln>
            <a:noFill/>
          </a:ln>
        </p:spPr>
        <p:txBody>
          <a:bodyPr spcFirstLastPara="1" wrap="square" lIns="182850" tIns="182850" rIns="182850" bIns="182850" anchor="t" anchorCtr="0">
            <a:normAutofit fontScale="90000"/>
          </a:bodyPr>
          <a:lstStyle/>
          <a:p>
            <a:pPr marL="0" lvl="0" indent="0" algn="ctr" rtl="0">
              <a:lnSpc>
                <a:spcPct val="100000"/>
              </a:lnSpc>
              <a:spcBef>
                <a:spcPts val="0"/>
              </a:spcBef>
              <a:spcAft>
                <a:spcPts val="0"/>
              </a:spcAft>
              <a:buSzPct val="111111"/>
              <a:buNone/>
            </a:pPr>
            <a:r>
              <a:rPr lang="en-US">
                <a:solidFill>
                  <a:srgbClr val="004B88"/>
                </a:solidFill>
              </a:rPr>
              <a:t>Feedback survey:</a:t>
            </a:r>
            <a:endParaRPr>
              <a:solidFill>
                <a:srgbClr val="004B88"/>
              </a:solidFill>
            </a:endParaRPr>
          </a:p>
        </p:txBody>
      </p:sp>
      <p:sp>
        <p:nvSpPr>
          <p:cNvPr id="478" name="Google Shape;478;g141f453d748_0_106"/>
          <p:cNvSpPr txBox="1">
            <a:spLocks noGrp="1"/>
          </p:cNvSpPr>
          <p:nvPr>
            <p:ph type="body" idx="1"/>
          </p:nvPr>
        </p:nvSpPr>
        <p:spPr>
          <a:xfrm>
            <a:off x="623400" y="2532650"/>
            <a:ext cx="17041200" cy="6605700"/>
          </a:xfrm>
          <a:prstGeom prst="rect">
            <a:avLst/>
          </a:prstGeom>
          <a:noFill/>
          <a:ln>
            <a:noFill/>
          </a:ln>
        </p:spPr>
        <p:txBody>
          <a:bodyPr spcFirstLastPara="1" wrap="square" lIns="182850" tIns="182850" rIns="182850" bIns="182850" anchor="t" anchorCtr="0">
            <a:normAutofit/>
          </a:bodyPr>
          <a:lstStyle/>
          <a:p>
            <a:pPr marL="0" lvl="0" indent="0" algn="l" rtl="0">
              <a:lnSpc>
                <a:spcPct val="115000"/>
              </a:lnSpc>
              <a:spcBef>
                <a:spcPts val="0"/>
              </a:spcBef>
              <a:spcAft>
                <a:spcPts val="0"/>
              </a:spcAft>
              <a:buSzPts val="3600"/>
              <a:buNone/>
            </a:pPr>
            <a:r>
              <a:rPr lang="en-US">
                <a:solidFill>
                  <a:srgbClr val="004B88"/>
                </a:solidFill>
              </a:rPr>
              <a:t>We would really appreciate some feedback from these ‘Let’s Talk’ sessions, so we can constantly improve.</a:t>
            </a:r>
            <a:endParaRPr>
              <a:solidFill>
                <a:srgbClr val="004B88"/>
              </a:solidFill>
            </a:endParaRPr>
          </a:p>
          <a:p>
            <a:pPr marL="0" lvl="0" indent="0" algn="l" rtl="0">
              <a:lnSpc>
                <a:spcPct val="115000"/>
              </a:lnSpc>
              <a:spcBef>
                <a:spcPts val="0"/>
              </a:spcBef>
              <a:spcAft>
                <a:spcPts val="0"/>
              </a:spcAft>
              <a:buSzPts val="3600"/>
              <a:buNone/>
            </a:pPr>
            <a:endParaRPr>
              <a:solidFill>
                <a:srgbClr val="004B88"/>
              </a:solidFill>
            </a:endParaRPr>
          </a:p>
          <a:p>
            <a:pPr marL="0" lvl="0" indent="0" algn="l" rtl="0">
              <a:lnSpc>
                <a:spcPct val="115000"/>
              </a:lnSpc>
              <a:spcBef>
                <a:spcPts val="0"/>
              </a:spcBef>
              <a:spcAft>
                <a:spcPts val="0"/>
              </a:spcAft>
              <a:buSzPts val="3600"/>
              <a:buNone/>
            </a:pPr>
            <a:r>
              <a:rPr lang="en-US">
                <a:solidFill>
                  <a:srgbClr val="004B88"/>
                </a:solidFill>
              </a:rPr>
              <a:t>Please take 5 minutes to fill out this short survey. All feedback will be anonymous. Thank you.</a:t>
            </a:r>
            <a:endParaRPr>
              <a:solidFill>
                <a:srgbClr val="004B88"/>
              </a:solidFill>
            </a:endParaRPr>
          </a:p>
          <a:p>
            <a:pPr marL="0" lvl="0" indent="0" algn="l" rtl="0">
              <a:lnSpc>
                <a:spcPct val="115000"/>
              </a:lnSpc>
              <a:spcBef>
                <a:spcPts val="0"/>
              </a:spcBef>
              <a:spcAft>
                <a:spcPts val="0"/>
              </a:spcAft>
              <a:buSzPts val="3600"/>
              <a:buNone/>
            </a:pPr>
            <a:endParaRPr>
              <a:solidFill>
                <a:srgbClr val="004B88"/>
              </a:solidFill>
            </a:endParaRPr>
          </a:p>
          <a:p>
            <a:pPr marL="0" lvl="0" indent="0" algn="l" rtl="0">
              <a:lnSpc>
                <a:spcPct val="115000"/>
              </a:lnSpc>
              <a:spcBef>
                <a:spcPts val="0"/>
              </a:spcBef>
              <a:spcAft>
                <a:spcPts val="0"/>
              </a:spcAft>
              <a:buSzPts val="3600"/>
              <a:buNone/>
            </a:pPr>
            <a:r>
              <a:rPr lang="en-US" sz="3500" b="1" u="sng">
                <a:solidFill>
                  <a:srgbClr val="004B88"/>
                </a:solidFill>
              </a:rPr>
              <a:t>Survey link:</a:t>
            </a:r>
            <a:endParaRPr sz="3500" b="1" u="sng">
              <a:solidFill>
                <a:srgbClr val="004B88"/>
              </a:solidFill>
            </a:endParaRPr>
          </a:p>
          <a:p>
            <a:pPr marL="0" lvl="0" indent="0" algn="l" rtl="0">
              <a:lnSpc>
                <a:spcPct val="115000"/>
              </a:lnSpc>
              <a:spcBef>
                <a:spcPts val="0"/>
              </a:spcBef>
              <a:spcAft>
                <a:spcPts val="0"/>
              </a:spcAft>
              <a:buSzPts val="3600"/>
              <a:buNone/>
            </a:pPr>
            <a:endParaRPr/>
          </a:p>
          <a:p>
            <a:pPr marL="0" lvl="0" indent="0" algn="l" rtl="0">
              <a:lnSpc>
                <a:spcPct val="115000"/>
              </a:lnSpc>
              <a:spcBef>
                <a:spcPts val="0"/>
              </a:spcBef>
              <a:spcAft>
                <a:spcPts val="0"/>
              </a:spcAft>
              <a:buSzPts val="3600"/>
              <a:buNone/>
            </a:pPr>
            <a:r>
              <a:rPr lang="en-US" u="sng">
                <a:solidFill>
                  <a:schemeClr val="hlink"/>
                </a:solidFill>
                <a:hlinkClick r:id="rId3"/>
              </a:rPr>
              <a:t>https://forms.gle/toE8Nr2mXMKJwPxv7</a:t>
            </a:r>
            <a:r>
              <a:rPr lang="en-US"/>
              <a:t> </a:t>
            </a:r>
            <a:endParaRPr/>
          </a:p>
        </p:txBody>
      </p:sp>
      <p:pic>
        <p:nvPicPr>
          <p:cNvPr id="479" name="Google Shape;479;g141f453d748_0_106"/>
          <p:cNvPicPr preferRelativeResize="0"/>
          <p:nvPr/>
        </p:nvPicPr>
        <p:blipFill rotWithShape="1">
          <a:blip r:embed="rId4">
            <a:alphaModFix/>
          </a:blip>
          <a:srcRect/>
          <a:stretch/>
        </p:blipFill>
        <p:spPr>
          <a:xfrm>
            <a:off x="2" y="2"/>
            <a:ext cx="2328851" cy="2328851"/>
          </a:xfrm>
          <a:prstGeom prst="rect">
            <a:avLst/>
          </a:prstGeom>
          <a:noFill/>
          <a:ln>
            <a:noFill/>
          </a:ln>
        </p:spPr>
      </p:pic>
      <p:pic>
        <p:nvPicPr>
          <p:cNvPr id="480" name="Google Shape;480;g141f453d748_0_106"/>
          <p:cNvPicPr preferRelativeResize="0"/>
          <p:nvPr/>
        </p:nvPicPr>
        <p:blipFill rotWithShape="1">
          <a:blip r:embed="rId4">
            <a:alphaModFix/>
          </a:blip>
          <a:srcRect/>
          <a:stretch/>
        </p:blipFill>
        <p:spPr>
          <a:xfrm>
            <a:off x="15959152" y="2"/>
            <a:ext cx="2328851" cy="2328851"/>
          </a:xfrm>
          <a:prstGeom prst="rect">
            <a:avLst/>
          </a:prstGeom>
          <a:noFill/>
          <a:ln>
            <a:noFill/>
          </a:ln>
        </p:spPr>
      </p:pic>
      <p:pic>
        <p:nvPicPr>
          <p:cNvPr id="481" name="Google Shape;481;g141f453d748_0_106"/>
          <p:cNvPicPr preferRelativeResize="0"/>
          <p:nvPr/>
        </p:nvPicPr>
        <p:blipFill rotWithShape="1">
          <a:blip r:embed="rId5">
            <a:alphaModFix/>
          </a:blip>
          <a:srcRect/>
          <a:stretch/>
        </p:blipFill>
        <p:spPr>
          <a:xfrm>
            <a:off x="12992090" y="8819640"/>
            <a:ext cx="5295901" cy="1208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41f453d748_0_114"/>
          <p:cNvSpPr txBox="1">
            <a:spLocks noGrp="1"/>
          </p:cNvSpPr>
          <p:nvPr>
            <p:ph type="title"/>
          </p:nvPr>
        </p:nvSpPr>
        <p:spPr>
          <a:xfrm>
            <a:off x="623400" y="890050"/>
            <a:ext cx="17041200" cy="1414800"/>
          </a:xfrm>
          <a:prstGeom prst="rect">
            <a:avLst/>
          </a:prstGeom>
          <a:noFill/>
          <a:ln>
            <a:noFill/>
          </a:ln>
        </p:spPr>
        <p:txBody>
          <a:bodyPr spcFirstLastPara="1" wrap="square" lIns="182850" tIns="182850" rIns="182850" bIns="182850" anchor="t" anchorCtr="0">
            <a:noAutofit/>
          </a:bodyPr>
          <a:lstStyle/>
          <a:p>
            <a:pPr marL="0" lvl="0" indent="0" algn="ctr" rtl="0">
              <a:lnSpc>
                <a:spcPct val="100000"/>
              </a:lnSpc>
              <a:spcBef>
                <a:spcPts val="0"/>
              </a:spcBef>
              <a:spcAft>
                <a:spcPts val="0"/>
              </a:spcAft>
              <a:buSzPts val="2000"/>
              <a:buNone/>
            </a:pPr>
            <a:r>
              <a:rPr lang="en-US" sz="6500">
                <a:solidFill>
                  <a:srgbClr val="222222"/>
                </a:solidFill>
                <a:latin typeface="Open Sans"/>
                <a:ea typeface="Open Sans"/>
                <a:cs typeface="Open Sans"/>
                <a:sym typeface="Open Sans"/>
              </a:rPr>
              <a:t>Upcoming Let’s Talk Event:</a:t>
            </a:r>
            <a:endParaRPr sz="6500">
              <a:solidFill>
                <a:srgbClr val="222222"/>
              </a:solidFill>
              <a:latin typeface="Open Sans"/>
              <a:ea typeface="Open Sans"/>
              <a:cs typeface="Open Sans"/>
              <a:sym typeface="Open Sans"/>
            </a:endParaRPr>
          </a:p>
        </p:txBody>
      </p:sp>
      <p:sp>
        <p:nvSpPr>
          <p:cNvPr id="487" name="Google Shape;487;g141f453d748_0_114"/>
          <p:cNvSpPr txBox="1">
            <a:spLocks noGrp="1"/>
          </p:cNvSpPr>
          <p:nvPr>
            <p:ph type="body" idx="1"/>
          </p:nvPr>
        </p:nvSpPr>
        <p:spPr>
          <a:xfrm>
            <a:off x="623400" y="2532650"/>
            <a:ext cx="17041200" cy="6605700"/>
          </a:xfrm>
          <a:prstGeom prst="rect">
            <a:avLst/>
          </a:prstGeom>
          <a:noFill/>
          <a:ln>
            <a:noFill/>
          </a:ln>
        </p:spPr>
        <p:txBody>
          <a:bodyPr spcFirstLastPara="1" wrap="square" lIns="182850" tIns="182850" rIns="182850" bIns="182850" anchor="t" anchorCtr="0">
            <a:normAutofit/>
          </a:bodyPr>
          <a:lstStyle/>
          <a:p>
            <a:pPr marL="0" lvl="0" indent="0" algn="l" rtl="0">
              <a:lnSpc>
                <a:spcPct val="115000"/>
              </a:lnSpc>
              <a:spcBef>
                <a:spcPts val="2400"/>
              </a:spcBef>
              <a:spcAft>
                <a:spcPts val="0"/>
              </a:spcAft>
              <a:buSzPts val="3600"/>
              <a:buNone/>
            </a:pPr>
            <a:endParaRPr sz="4100" b="1"/>
          </a:p>
          <a:p>
            <a:pPr marL="0" lvl="0" indent="0" algn="ctr" rtl="0">
              <a:lnSpc>
                <a:spcPct val="115000"/>
              </a:lnSpc>
              <a:spcBef>
                <a:spcPts val="2400"/>
              </a:spcBef>
              <a:spcAft>
                <a:spcPts val="0"/>
              </a:spcAft>
              <a:buSzPts val="3600"/>
              <a:buNone/>
            </a:pPr>
            <a:r>
              <a:rPr lang="en-US" sz="5300" b="1">
                <a:solidFill>
                  <a:srgbClr val="222222"/>
                </a:solidFill>
              </a:rPr>
              <a:t>‘Let’s Talk… Breast Cancer Awareness’</a:t>
            </a:r>
            <a:endParaRPr sz="5300" b="1">
              <a:solidFill>
                <a:srgbClr val="222222"/>
              </a:solidFill>
            </a:endParaRPr>
          </a:p>
          <a:p>
            <a:pPr marL="0" lvl="0" indent="0" algn="ctr" rtl="0">
              <a:lnSpc>
                <a:spcPct val="115000"/>
              </a:lnSpc>
              <a:spcBef>
                <a:spcPts val="2400"/>
              </a:spcBef>
              <a:spcAft>
                <a:spcPts val="0"/>
              </a:spcAft>
              <a:buSzPts val="3600"/>
              <a:buNone/>
            </a:pPr>
            <a:endParaRPr sz="4700" b="1">
              <a:solidFill>
                <a:srgbClr val="222222"/>
              </a:solidFill>
            </a:endParaRPr>
          </a:p>
          <a:p>
            <a:pPr marL="0" lvl="0" indent="0" algn="ctr" rtl="0">
              <a:lnSpc>
                <a:spcPct val="115000"/>
              </a:lnSpc>
              <a:spcBef>
                <a:spcPts val="2400"/>
              </a:spcBef>
              <a:spcAft>
                <a:spcPts val="0"/>
              </a:spcAft>
              <a:buSzPts val="3600"/>
              <a:buNone/>
            </a:pPr>
            <a:r>
              <a:rPr lang="en-US" sz="4100" b="1">
                <a:solidFill>
                  <a:srgbClr val="222222"/>
                </a:solidFill>
              </a:rPr>
              <a:t>Open to both the public and professionals</a:t>
            </a:r>
            <a:endParaRPr sz="4100" b="1">
              <a:solidFill>
                <a:srgbClr val="222222"/>
              </a:solidFill>
            </a:endParaRPr>
          </a:p>
          <a:p>
            <a:pPr marL="0" lvl="0" indent="0" algn="ctr" rtl="0">
              <a:lnSpc>
                <a:spcPct val="115000"/>
              </a:lnSpc>
              <a:spcBef>
                <a:spcPts val="2400"/>
              </a:spcBef>
              <a:spcAft>
                <a:spcPts val="0"/>
              </a:spcAft>
              <a:buSzPts val="3600"/>
              <a:buNone/>
            </a:pPr>
            <a:r>
              <a:rPr lang="en-US" sz="4100" b="1">
                <a:solidFill>
                  <a:srgbClr val="222222"/>
                </a:solidFill>
              </a:rPr>
              <a:t>Wednesday 26th October :11am-12pm via Zoom </a:t>
            </a:r>
            <a:endParaRPr sz="4100" b="1">
              <a:solidFill>
                <a:srgbClr val="222222"/>
              </a:solidFill>
            </a:endParaRPr>
          </a:p>
          <a:p>
            <a:pPr marL="0" lvl="0" indent="0" algn="l" rtl="0">
              <a:lnSpc>
                <a:spcPct val="115000"/>
              </a:lnSpc>
              <a:spcBef>
                <a:spcPts val="2400"/>
              </a:spcBef>
              <a:spcAft>
                <a:spcPts val="2400"/>
              </a:spcAft>
              <a:buSzPts val="3600"/>
              <a:buNone/>
            </a:pPr>
            <a:endParaRPr/>
          </a:p>
        </p:txBody>
      </p:sp>
      <p:sp>
        <p:nvSpPr>
          <p:cNvPr id="488" name="Google Shape;488;g141f453d748_0_114"/>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rm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24</a:t>
            </a:fld>
            <a:endParaRPr/>
          </a:p>
        </p:txBody>
      </p:sp>
      <p:pic>
        <p:nvPicPr>
          <p:cNvPr id="489" name="Google Shape;489;g141f453d748_0_114"/>
          <p:cNvPicPr preferRelativeResize="0"/>
          <p:nvPr/>
        </p:nvPicPr>
        <p:blipFill rotWithShape="1">
          <a:blip r:embed="rId3">
            <a:alphaModFix/>
          </a:blip>
          <a:srcRect/>
          <a:stretch/>
        </p:blipFill>
        <p:spPr>
          <a:xfrm>
            <a:off x="12992090" y="8819640"/>
            <a:ext cx="5295901" cy="1208250"/>
          </a:xfrm>
          <a:prstGeom prst="rect">
            <a:avLst/>
          </a:prstGeom>
          <a:noFill/>
          <a:ln>
            <a:noFill/>
          </a:ln>
        </p:spPr>
      </p:pic>
      <p:pic>
        <p:nvPicPr>
          <p:cNvPr id="490" name="Google Shape;490;g141f453d748_0_114"/>
          <p:cNvPicPr preferRelativeResize="0"/>
          <p:nvPr/>
        </p:nvPicPr>
        <p:blipFill rotWithShape="1">
          <a:blip r:embed="rId4">
            <a:alphaModFix/>
          </a:blip>
          <a:srcRect/>
          <a:stretch/>
        </p:blipFill>
        <p:spPr>
          <a:xfrm>
            <a:off x="2" y="2"/>
            <a:ext cx="2328851" cy="2328851"/>
          </a:xfrm>
          <a:prstGeom prst="rect">
            <a:avLst/>
          </a:prstGeom>
          <a:noFill/>
          <a:ln>
            <a:noFill/>
          </a:ln>
        </p:spPr>
      </p:pic>
      <p:pic>
        <p:nvPicPr>
          <p:cNvPr id="491" name="Google Shape;491;g141f453d748_0_114"/>
          <p:cNvPicPr preferRelativeResize="0"/>
          <p:nvPr/>
        </p:nvPicPr>
        <p:blipFill rotWithShape="1">
          <a:blip r:embed="rId4">
            <a:alphaModFix/>
          </a:blip>
          <a:srcRect/>
          <a:stretch/>
        </p:blipFill>
        <p:spPr>
          <a:xfrm>
            <a:off x="15959152" y="15402"/>
            <a:ext cx="2328851" cy="2328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41c25cb2a7_0_16"/>
          <p:cNvSpPr txBox="1">
            <a:spLocks noGrp="1"/>
          </p:cNvSpPr>
          <p:nvPr>
            <p:ph type="body" idx="1"/>
          </p:nvPr>
        </p:nvSpPr>
        <p:spPr>
          <a:xfrm>
            <a:off x="4443725" y="397575"/>
            <a:ext cx="9421500" cy="6676200"/>
          </a:xfrm>
          <a:prstGeom prst="rect">
            <a:avLst/>
          </a:prstGeom>
          <a:noFill/>
          <a:ln>
            <a:noFill/>
          </a:ln>
        </p:spPr>
        <p:txBody>
          <a:bodyPr spcFirstLastPara="1" wrap="square" lIns="182850" tIns="182850" rIns="182850" bIns="182850" anchor="t" anchorCtr="0">
            <a:normAutofit/>
          </a:bodyPr>
          <a:lstStyle/>
          <a:p>
            <a:pPr marL="0" lvl="0" indent="0" algn="l" rtl="0">
              <a:lnSpc>
                <a:spcPct val="115000"/>
              </a:lnSpc>
              <a:spcBef>
                <a:spcPts val="3200"/>
              </a:spcBef>
              <a:spcAft>
                <a:spcPts val="0"/>
              </a:spcAft>
              <a:buClr>
                <a:schemeClr val="dk1"/>
              </a:buClr>
              <a:buSzPts val="2200"/>
              <a:buFont typeface="Arial"/>
              <a:buNone/>
            </a:pPr>
            <a:r>
              <a:rPr lang="en-US" sz="4300" b="1">
                <a:solidFill>
                  <a:srgbClr val="2F3D85"/>
                </a:solidFill>
              </a:rPr>
              <a:t>Let’s get to know each other...</a:t>
            </a:r>
            <a:endParaRPr sz="4300">
              <a:solidFill>
                <a:srgbClr val="2F3D85"/>
              </a:solidFill>
            </a:endParaRPr>
          </a:p>
          <a:p>
            <a:pPr marL="0" lvl="0" indent="0" algn="l" rtl="0">
              <a:lnSpc>
                <a:spcPct val="115000"/>
              </a:lnSpc>
              <a:spcBef>
                <a:spcPts val="3200"/>
              </a:spcBef>
              <a:spcAft>
                <a:spcPts val="0"/>
              </a:spcAft>
              <a:buSzPts val="2800"/>
              <a:buNone/>
            </a:pPr>
            <a:r>
              <a:rPr lang="en-US" sz="3200">
                <a:solidFill>
                  <a:srgbClr val="2F3D85"/>
                </a:solidFill>
              </a:rPr>
              <a:t>What is your name and where are you from? (Add it to the chat box) </a:t>
            </a:r>
            <a:endParaRPr sz="3200">
              <a:solidFill>
                <a:srgbClr val="2F3D85"/>
              </a:solidFill>
            </a:endParaRPr>
          </a:p>
          <a:p>
            <a:pPr marL="0" lvl="0" indent="0" algn="l" rtl="0">
              <a:lnSpc>
                <a:spcPct val="115000"/>
              </a:lnSpc>
              <a:spcBef>
                <a:spcPts val="3200"/>
              </a:spcBef>
              <a:spcAft>
                <a:spcPts val="0"/>
              </a:spcAft>
              <a:buSzPts val="2800"/>
              <a:buNone/>
            </a:pPr>
            <a:endParaRPr>
              <a:solidFill>
                <a:srgbClr val="000000"/>
              </a:solidFill>
            </a:endParaRPr>
          </a:p>
          <a:p>
            <a:pPr marL="0" lvl="0" indent="0" algn="l" rtl="0">
              <a:lnSpc>
                <a:spcPct val="115000"/>
              </a:lnSpc>
              <a:spcBef>
                <a:spcPts val="3200"/>
              </a:spcBef>
              <a:spcAft>
                <a:spcPts val="3200"/>
              </a:spcAft>
              <a:buSzPts val="2800"/>
              <a:buNone/>
            </a:pPr>
            <a:endParaRPr b="1"/>
          </a:p>
        </p:txBody>
      </p:sp>
      <p:pic>
        <p:nvPicPr>
          <p:cNvPr id="160" name="Google Shape;160;g141c25cb2a7_0_16"/>
          <p:cNvPicPr preferRelativeResize="0"/>
          <p:nvPr/>
        </p:nvPicPr>
        <p:blipFill rotWithShape="1">
          <a:blip r:embed="rId3">
            <a:alphaModFix/>
          </a:blip>
          <a:srcRect/>
          <a:stretch/>
        </p:blipFill>
        <p:spPr>
          <a:xfrm>
            <a:off x="-10" y="9078740"/>
            <a:ext cx="5295901" cy="1208250"/>
          </a:xfrm>
          <a:prstGeom prst="rect">
            <a:avLst/>
          </a:prstGeom>
          <a:noFill/>
          <a:ln>
            <a:noFill/>
          </a:ln>
        </p:spPr>
      </p:pic>
      <p:sp>
        <p:nvSpPr>
          <p:cNvPr id="161" name="Google Shape;161;g141c25cb2a7_0_16"/>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normAutofit/>
          </a:bodyPr>
          <a:lstStyle/>
          <a:p>
            <a:pPr marL="0" lvl="0" indent="0" algn="r" rtl="0">
              <a:lnSpc>
                <a:spcPct val="100000"/>
              </a:lnSpc>
              <a:spcBef>
                <a:spcPts val="0"/>
              </a:spcBef>
              <a:spcAft>
                <a:spcPts val="0"/>
              </a:spcAft>
              <a:buClr>
                <a:srgbClr val="000000"/>
              </a:buClr>
              <a:buSzPts val="2000"/>
              <a:buFont typeface="Arial"/>
              <a:buNone/>
            </a:pPr>
            <a:fld id="{00000000-1234-1234-1234-123412341234}" type="slidenum">
              <a:rPr lang="en-US"/>
              <a:t>3</a:t>
            </a:fld>
            <a:endParaRPr/>
          </a:p>
        </p:txBody>
      </p:sp>
      <p:pic>
        <p:nvPicPr>
          <p:cNvPr id="162" name="Google Shape;162;g141c25cb2a7_0_16"/>
          <p:cNvPicPr preferRelativeResize="0"/>
          <p:nvPr/>
        </p:nvPicPr>
        <p:blipFill rotWithShape="1">
          <a:blip r:embed="rId4">
            <a:alphaModFix/>
          </a:blip>
          <a:srcRect l="12250" t="23169" r="12266" b="21900"/>
          <a:stretch/>
        </p:blipFill>
        <p:spPr>
          <a:xfrm>
            <a:off x="9541550" y="3441425"/>
            <a:ext cx="5565926" cy="4050202"/>
          </a:xfrm>
          <a:prstGeom prst="rect">
            <a:avLst/>
          </a:prstGeom>
          <a:noFill/>
          <a:ln>
            <a:noFill/>
          </a:ln>
        </p:spPr>
      </p:pic>
      <p:pic>
        <p:nvPicPr>
          <p:cNvPr id="163" name="Google Shape;163;g141c25cb2a7_0_16"/>
          <p:cNvPicPr preferRelativeResize="0"/>
          <p:nvPr/>
        </p:nvPicPr>
        <p:blipFill rotWithShape="1">
          <a:blip r:embed="rId5">
            <a:alphaModFix/>
          </a:blip>
          <a:srcRect/>
          <a:stretch/>
        </p:blipFill>
        <p:spPr>
          <a:xfrm>
            <a:off x="0" y="0"/>
            <a:ext cx="1864499" cy="1864499"/>
          </a:xfrm>
          <a:prstGeom prst="rect">
            <a:avLst/>
          </a:prstGeom>
          <a:noFill/>
          <a:ln>
            <a:noFill/>
          </a:ln>
        </p:spPr>
      </p:pic>
      <p:pic>
        <p:nvPicPr>
          <p:cNvPr id="164" name="Google Shape;164;g141c25cb2a7_0_16"/>
          <p:cNvPicPr preferRelativeResize="0"/>
          <p:nvPr/>
        </p:nvPicPr>
        <p:blipFill rotWithShape="1">
          <a:blip r:embed="rId5">
            <a:alphaModFix/>
          </a:blip>
          <a:srcRect/>
          <a:stretch/>
        </p:blipFill>
        <p:spPr>
          <a:xfrm>
            <a:off x="16652100" y="0"/>
            <a:ext cx="1733549" cy="1733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69" name="Google Shape;169;p1"/>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70" name="Google Shape;170;p1"/>
          <p:cNvPicPr preferRelativeResize="0"/>
          <p:nvPr/>
        </p:nvPicPr>
        <p:blipFill rotWithShape="1">
          <a:blip r:embed="rId3">
            <a:alphaModFix/>
          </a:blip>
          <a:srcRect/>
          <a:stretch/>
        </p:blipFill>
        <p:spPr>
          <a:xfrm>
            <a:off x="0" y="3751491"/>
            <a:ext cx="18288000" cy="6535508"/>
          </a:xfrm>
          <a:prstGeom prst="rect">
            <a:avLst/>
          </a:prstGeom>
          <a:noFill/>
          <a:ln>
            <a:noFill/>
          </a:ln>
        </p:spPr>
      </p:pic>
      <p:sp>
        <p:nvSpPr>
          <p:cNvPr id="171" name="Google Shape;171;p1"/>
          <p:cNvSpPr txBox="1">
            <a:spLocks noGrp="1"/>
          </p:cNvSpPr>
          <p:nvPr>
            <p:ph type="title"/>
          </p:nvPr>
        </p:nvSpPr>
        <p:spPr>
          <a:xfrm>
            <a:off x="1037262" y="768353"/>
            <a:ext cx="16213474" cy="2159000"/>
          </a:xfrm>
          <a:prstGeom prst="rect">
            <a:avLst/>
          </a:prstGeom>
          <a:noFill/>
          <a:ln>
            <a:noFill/>
          </a:ln>
        </p:spPr>
        <p:txBody>
          <a:bodyPr spcFirstLastPara="1" wrap="square" lIns="0" tIns="226050" rIns="0" bIns="0" anchor="t" anchorCtr="0">
            <a:spAutoFit/>
          </a:bodyPr>
          <a:lstStyle/>
          <a:p>
            <a:pPr marL="0" lvl="0" indent="0" algn="ctr" rtl="0">
              <a:lnSpc>
                <a:spcPct val="100000"/>
              </a:lnSpc>
              <a:spcBef>
                <a:spcPts val="0"/>
              </a:spcBef>
              <a:spcAft>
                <a:spcPts val="0"/>
              </a:spcAft>
              <a:buNone/>
            </a:pPr>
            <a:r>
              <a:rPr lang="en-US" sz="4200" b="0">
                <a:solidFill>
                  <a:srgbClr val="000000"/>
                </a:solidFill>
                <a:latin typeface="Trebuchet MS"/>
                <a:ea typeface="Trebuchet MS"/>
                <a:cs typeface="Trebuchet MS"/>
                <a:sym typeface="Trebuchet MS"/>
              </a:rPr>
              <a:t>A PRESENTATION ABOUT</a:t>
            </a:r>
            <a:endParaRPr sz="4200">
              <a:latin typeface="Trebuchet MS"/>
              <a:ea typeface="Trebuchet MS"/>
              <a:cs typeface="Trebuchet MS"/>
              <a:sym typeface="Trebuchet MS"/>
            </a:endParaRPr>
          </a:p>
          <a:p>
            <a:pPr marL="0" lvl="0" indent="0" algn="ctr" rtl="0">
              <a:lnSpc>
                <a:spcPct val="100000"/>
              </a:lnSpc>
              <a:spcBef>
                <a:spcPts val="490"/>
              </a:spcBef>
              <a:spcAft>
                <a:spcPts val="0"/>
              </a:spcAft>
              <a:buNone/>
            </a:pPr>
            <a:r>
              <a:rPr lang="en-US" sz="6800"/>
              <a:t>BLOOD PRESSURE</a:t>
            </a:r>
            <a:endParaRPr sz="6800"/>
          </a:p>
        </p:txBody>
      </p:sp>
      <p:sp>
        <p:nvSpPr>
          <p:cNvPr id="172" name="Google Shape;172;p1"/>
          <p:cNvSpPr txBox="1"/>
          <p:nvPr/>
        </p:nvSpPr>
        <p:spPr>
          <a:xfrm>
            <a:off x="6825748" y="2466688"/>
            <a:ext cx="4636770" cy="2370455"/>
          </a:xfrm>
          <a:prstGeom prst="rect">
            <a:avLst/>
          </a:prstGeom>
          <a:noFill/>
          <a:ln>
            <a:noFill/>
          </a:ln>
        </p:spPr>
        <p:txBody>
          <a:bodyPr spcFirstLastPara="1" wrap="square" lIns="0" tIns="247000" rIns="0" bIns="0" anchor="t" anchorCtr="0">
            <a:spAutoFit/>
          </a:bodyPr>
          <a:lstStyle/>
          <a:p>
            <a:pPr marL="0" marR="0" lvl="0" indent="0" algn="ctr" rtl="0">
              <a:lnSpc>
                <a:spcPct val="100000"/>
              </a:lnSpc>
              <a:spcBef>
                <a:spcPts val="0"/>
              </a:spcBef>
              <a:spcAft>
                <a:spcPts val="0"/>
              </a:spcAft>
              <a:buNone/>
            </a:pPr>
            <a:r>
              <a:rPr lang="en-US" sz="3950">
                <a:latin typeface="Trebuchet MS"/>
                <a:ea typeface="Trebuchet MS"/>
                <a:cs typeface="Trebuchet MS"/>
                <a:sym typeface="Trebuchet MS"/>
              </a:rPr>
              <a:t>Healthwatch</a:t>
            </a:r>
            <a:endParaRPr sz="3950">
              <a:latin typeface="Trebuchet MS"/>
              <a:ea typeface="Trebuchet MS"/>
              <a:cs typeface="Trebuchet MS"/>
              <a:sym typeface="Trebuchet MS"/>
            </a:endParaRPr>
          </a:p>
          <a:p>
            <a:pPr marL="12700" marR="5080" lvl="0" indent="-635" algn="ctr" rtl="0">
              <a:lnSpc>
                <a:spcPct val="116900"/>
              </a:lnSpc>
              <a:spcBef>
                <a:spcPts val="720"/>
              </a:spcBef>
              <a:spcAft>
                <a:spcPts val="0"/>
              </a:spcAft>
              <a:buNone/>
            </a:pPr>
            <a:r>
              <a:rPr lang="en-US" sz="2650">
                <a:latin typeface="Trebuchet MS"/>
                <a:ea typeface="Trebuchet MS"/>
                <a:cs typeface="Trebuchet MS"/>
                <a:sym typeface="Trebuchet MS"/>
              </a:rPr>
              <a:t>Created by Sara Eckersley  Health and Wellbeing Coach  Dinnington Group Practice PCN</a:t>
            </a:r>
            <a:endParaRPr sz="265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sp>
        <p:nvSpPr>
          <p:cNvPr id="177" name="Google Shape;177;p2"/>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78" name="Google Shape;178;p2"/>
          <p:cNvPicPr preferRelativeResize="0"/>
          <p:nvPr/>
        </p:nvPicPr>
        <p:blipFill rotWithShape="1">
          <a:blip r:embed="rId3">
            <a:alphaModFix/>
          </a:blip>
          <a:srcRect/>
          <a:stretch/>
        </p:blipFill>
        <p:spPr>
          <a:xfrm>
            <a:off x="9502270" y="2318098"/>
            <a:ext cx="8785729" cy="7968902"/>
          </a:xfrm>
          <a:prstGeom prst="rect">
            <a:avLst/>
          </a:prstGeom>
          <a:noFill/>
          <a:ln>
            <a:noFill/>
          </a:ln>
        </p:spPr>
      </p:pic>
      <p:pic>
        <p:nvPicPr>
          <p:cNvPr id="179" name="Google Shape;179;p2"/>
          <p:cNvPicPr preferRelativeResize="0"/>
          <p:nvPr/>
        </p:nvPicPr>
        <p:blipFill rotWithShape="1">
          <a:blip r:embed="rId4">
            <a:alphaModFix/>
          </a:blip>
          <a:srcRect/>
          <a:stretch/>
        </p:blipFill>
        <p:spPr>
          <a:xfrm>
            <a:off x="1400174" y="4469765"/>
            <a:ext cx="133350" cy="133349"/>
          </a:xfrm>
          <a:prstGeom prst="rect">
            <a:avLst/>
          </a:prstGeom>
          <a:noFill/>
          <a:ln>
            <a:noFill/>
          </a:ln>
        </p:spPr>
      </p:pic>
      <p:pic>
        <p:nvPicPr>
          <p:cNvPr id="180" name="Google Shape;180;p2"/>
          <p:cNvPicPr preferRelativeResize="0"/>
          <p:nvPr/>
        </p:nvPicPr>
        <p:blipFill rotWithShape="1">
          <a:blip r:embed="rId4">
            <a:alphaModFix/>
          </a:blip>
          <a:srcRect/>
          <a:stretch/>
        </p:blipFill>
        <p:spPr>
          <a:xfrm>
            <a:off x="1400174" y="5593715"/>
            <a:ext cx="133350" cy="133349"/>
          </a:xfrm>
          <a:prstGeom prst="rect">
            <a:avLst/>
          </a:prstGeom>
          <a:noFill/>
          <a:ln>
            <a:noFill/>
          </a:ln>
        </p:spPr>
      </p:pic>
      <p:pic>
        <p:nvPicPr>
          <p:cNvPr id="181" name="Google Shape;181;p2"/>
          <p:cNvPicPr preferRelativeResize="0"/>
          <p:nvPr/>
        </p:nvPicPr>
        <p:blipFill rotWithShape="1">
          <a:blip r:embed="rId4">
            <a:alphaModFix/>
          </a:blip>
          <a:srcRect/>
          <a:stretch/>
        </p:blipFill>
        <p:spPr>
          <a:xfrm>
            <a:off x="1400174" y="6717665"/>
            <a:ext cx="133350" cy="133349"/>
          </a:xfrm>
          <a:prstGeom prst="rect">
            <a:avLst/>
          </a:prstGeom>
          <a:noFill/>
          <a:ln>
            <a:noFill/>
          </a:ln>
        </p:spPr>
      </p:pic>
      <p:pic>
        <p:nvPicPr>
          <p:cNvPr id="182" name="Google Shape;182;p2"/>
          <p:cNvPicPr preferRelativeResize="0"/>
          <p:nvPr/>
        </p:nvPicPr>
        <p:blipFill rotWithShape="1">
          <a:blip r:embed="rId4">
            <a:alphaModFix/>
          </a:blip>
          <a:srcRect/>
          <a:stretch/>
        </p:blipFill>
        <p:spPr>
          <a:xfrm>
            <a:off x="1400174" y="8403590"/>
            <a:ext cx="133350" cy="133349"/>
          </a:xfrm>
          <a:prstGeom prst="rect">
            <a:avLst/>
          </a:prstGeom>
          <a:noFill/>
          <a:ln>
            <a:noFill/>
          </a:ln>
        </p:spPr>
      </p:pic>
      <p:pic>
        <p:nvPicPr>
          <p:cNvPr id="183" name="Google Shape;183;p2"/>
          <p:cNvPicPr preferRelativeResize="0"/>
          <p:nvPr/>
        </p:nvPicPr>
        <p:blipFill rotWithShape="1">
          <a:blip r:embed="rId4">
            <a:alphaModFix/>
          </a:blip>
          <a:srcRect/>
          <a:stretch/>
        </p:blipFill>
        <p:spPr>
          <a:xfrm>
            <a:off x="1400174" y="9527540"/>
            <a:ext cx="133350" cy="133349"/>
          </a:xfrm>
          <a:prstGeom prst="rect">
            <a:avLst/>
          </a:prstGeom>
          <a:noFill/>
          <a:ln>
            <a:noFill/>
          </a:ln>
        </p:spPr>
      </p:pic>
      <p:sp>
        <p:nvSpPr>
          <p:cNvPr id="184" name="Google Shape;184;p2"/>
          <p:cNvSpPr txBox="1"/>
          <p:nvPr/>
        </p:nvSpPr>
        <p:spPr>
          <a:xfrm>
            <a:off x="1092348" y="1833239"/>
            <a:ext cx="8346300" cy="8128200"/>
          </a:xfrm>
          <a:prstGeom prst="rect">
            <a:avLst/>
          </a:prstGeom>
          <a:noFill/>
          <a:ln>
            <a:noFill/>
          </a:ln>
        </p:spPr>
        <p:txBody>
          <a:bodyPr spcFirstLastPara="1" wrap="square" lIns="0" tIns="12700" rIns="0" bIns="0" anchor="t" anchorCtr="0">
            <a:spAutoFit/>
          </a:bodyPr>
          <a:lstStyle/>
          <a:p>
            <a:pPr marL="12700" marR="5080" lvl="0" indent="0" algn="ctr" rtl="0">
              <a:lnSpc>
                <a:spcPct val="115599"/>
              </a:lnSpc>
              <a:spcBef>
                <a:spcPts val="0"/>
              </a:spcBef>
              <a:spcAft>
                <a:spcPts val="0"/>
              </a:spcAft>
              <a:buNone/>
            </a:pPr>
            <a:r>
              <a:rPr lang="en-US" sz="4000">
                <a:latin typeface="Trebuchet MS"/>
                <a:ea typeface="Trebuchet MS"/>
                <a:cs typeface="Trebuchet MS"/>
                <a:sym typeface="Trebuchet MS"/>
              </a:rPr>
              <a:t>Spreading awareness and information  about blood pressure and how  services can be accessed.</a:t>
            </a:r>
            <a:endParaRPr sz="4000">
              <a:latin typeface="Trebuchet MS"/>
              <a:ea typeface="Trebuchet MS"/>
              <a:cs typeface="Trebuchet MS"/>
              <a:sym typeface="Trebuchet MS"/>
            </a:endParaRPr>
          </a:p>
          <a:p>
            <a:pPr marL="690245" marR="0" lvl="0" indent="0" algn="ctr" rtl="0">
              <a:lnSpc>
                <a:spcPct val="100000"/>
              </a:lnSpc>
              <a:spcBef>
                <a:spcPts val="2310"/>
              </a:spcBef>
              <a:spcAft>
                <a:spcPts val="0"/>
              </a:spcAft>
              <a:buNone/>
            </a:pPr>
            <a:r>
              <a:rPr lang="en-US" sz="3200">
                <a:latin typeface="Trebuchet MS"/>
                <a:ea typeface="Trebuchet MS"/>
                <a:cs typeface="Trebuchet MS"/>
                <a:sym typeface="Trebuchet MS"/>
              </a:rPr>
              <a:t>What is a good blood pressure reading?</a:t>
            </a:r>
            <a:endParaRPr sz="3200">
              <a:latin typeface="Trebuchet MS"/>
              <a:ea typeface="Trebuchet MS"/>
              <a:cs typeface="Trebuchet MS"/>
              <a:sym typeface="Trebuchet MS"/>
            </a:endParaRPr>
          </a:p>
          <a:p>
            <a:pPr marL="0" marR="0" lvl="0" indent="0" algn="l" rtl="0">
              <a:lnSpc>
                <a:spcPct val="100000"/>
              </a:lnSpc>
              <a:spcBef>
                <a:spcPts val="15"/>
              </a:spcBef>
              <a:spcAft>
                <a:spcPts val="0"/>
              </a:spcAft>
              <a:buNone/>
            </a:pPr>
            <a:endParaRPr sz="4300">
              <a:latin typeface="Trebuchet MS"/>
              <a:ea typeface="Trebuchet MS"/>
              <a:cs typeface="Trebuchet MS"/>
              <a:sym typeface="Trebuchet MS"/>
            </a:endParaRPr>
          </a:p>
          <a:p>
            <a:pPr marL="690245" marR="0" lvl="0" indent="0" algn="ctr" rtl="0">
              <a:lnSpc>
                <a:spcPct val="100000"/>
              </a:lnSpc>
              <a:spcBef>
                <a:spcPts val="0"/>
              </a:spcBef>
              <a:spcAft>
                <a:spcPts val="0"/>
              </a:spcAft>
              <a:buNone/>
            </a:pPr>
            <a:r>
              <a:rPr lang="en-US" sz="3200">
                <a:latin typeface="Trebuchet MS"/>
                <a:ea typeface="Trebuchet MS"/>
                <a:cs typeface="Trebuchet MS"/>
                <a:sym typeface="Trebuchet MS"/>
              </a:rPr>
              <a:t>How can blood pressure be affected?</a:t>
            </a:r>
            <a:endParaRPr sz="3200">
              <a:latin typeface="Trebuchet MS"/>
              <a:ea typeface="Trebuchet MS"/>
              <a:cs typeface="Trebuchet MS"/>
              <a:sym typeface="Trebuchet MS"/>
            </a:endParaRPr>
          </a:p>
          <a:p>
            <a:pPr marL="0" marR="0" lvl="0" indent="0" algn="l" rtl="0">
              <a:lnSpc>
                <a:spcPct val="100000"/>
              </a:lnSpc>
              <a:spcBef>
                <a:spcPts val="15"/>
              </a:spcBef>
              <a:spcAft>
                <a:spcPts val="0"/>
              </a:spcAft>
              <a:buNone/>
            </a:pPr>
            <a:endParaRPr sz="3800">
              <a:latin typeface="Trebuchet MS"/>
              <a:ea typeface="Trebuchet MS"/>
              <a:cs typeface="Trebuchet MS"/>
              <a:sym typeface="Trebuchet MS"/>
            </a:endParaRPr>
          </a:p>
          <a:p>
            <a:pPr marL="870585" marR="172085" lvl="0" indent="0" algn="ctr" rtl="0">
              <a:lnSpc>
                <a:spcPct val="115199"/>
              </a:lnSpc>
              <a:spcBef>
                <a:spcPts val="0"/>
              </a:spcBef>
              <a:spcAft>
                <a:spcPts val="0"/>
              </a:spcAft>
              <a:buNone/>
            </a:pPr>
            <a:r>
              <a:rPr lang="en-US" sz="3200">
                <a:latin typeface="Trebuchet MS"/>
                <a:ea typeface="Trebuchet MS"/>
                <a:cs typeface="Trebuchet MS"/>
                <a:sym typeface="Trebuchet MS"/>
              </a:rPr>
              <a:t>If I have high blood pressure, what am I at  risk of?</a:t>
            </a:r>
            <a:endParaRPr sz="3200">
              <a:latin typeface="Trebuchet MS"/>
              <a:ea typeface="Trebuchet MS"/>
              <a:cs typeface="Trebuchet MS"/>
              <a:sym typeface="Trebuchet MS"/>
            </a:endParaRPr>
          </a:p>
          <a:p>
            <a:pPr marL="0" marR="0" lvl="0" indent="0" algn="l" rtl="0">
              <a:lnSpc>
                <a:spcPct val="100000"/>
              </a:lnSpc>
              <a:spcBef>
                <a:spcPts val="15"/>
              </a:spcBef>
              <a:spcAft>
                <a:spcPts val="0"/>
              </a:spcAft>
              <a:buNone/>
            </a:pPr>
            <a:endParaRPr sz="4300">
              <a:latin typeface="Trebuchet MS"/>
              <a:ea typeface="Trebuchet MS"/>
              <a:cs typeface="Trebuchet MS"/>
              <a:sym typeface="Trebuchet MS"/>
            </a:endParaRPr>
          </a:p>
          <a:p>
            <a:pPr marL="690880" marR="0" lvl="0" indent="0" algn="ctr" rtl="0">
              <a:lnSpc>
                <a:spcPct val="100000"/>
              </a:lnSpc>
              <a:spcBef>
                <a:spcPts val="5"/>
              </a:spcBef>
              <a:spcAft>
                <a:spcPts val="0"/>
              </a:spcAft>
              <a:buNone/>
            </a:pPr>
            <a:r>
              <a:rPr lang="en-US" sz="3200">
                <a:latin typeface="Trebuchet MS"/>
                <a:ea typeface="Trebuchet MS"/>
                <a:cs typeface="Trebuchet MS"/>
                <a:sym typeface="Trebuchet MS"/>
              </a:rPr>
              <a:t>How can I get my blood pressure down?</a:t>
            </a:r>
            <a:endParaRPr sz="3200">
              <a:latin typeface="Trebuchet MS"/>
              <a:ea typeface="Trebuchet MS"/>
              <a:cs typeface="Trebuchet MS"/>
              <a:sym typeface="Trebuchet MS"/>
            </a:endParaRPr>
          </a:p>
          <a:p>
            <a:pPr marL="0" marR="0" lvl="0" indent="0" algn="l" rtl="0">
              <a:lnSpc>
                <a:spcPct val="100000"/>
              </a:lnSpc>
              <a:spcBef>
                <a:spcPts val="15"/>
              </a:spcBef>
              <a:spcAft>
                <a:spcPts val="0"/>
              </a:spcAft>
              <a:buNone/>
            </a:pPr>
            <a:endParaRPr sz="4300">
              <a:latin typeface="Trebuchet MS"/>
              <a:ea typeface="Trebuchet MS"/>
              <a:cs typeface="Trebuchet MS"/>
              <a:sym typeface="Trebuchet MS"/>
            </a:endParaRPr>
          </a:p>
          <a:p>
            <a:pPr marL="690880" marR="0" lvl="0" indent="0" algn="ctr" rtl="0">
              <a:lnSpc>
                <a:spcPct val="100000"/>
              </a:lnSpc>
              <a:spcBef>
                <a:spcPts val="0"/>
              </a:spcBef>
              <a:spcAft>
                <a:spcPts val="0"/>
              </a:spcAft>
              <a:buNone/>
            </a:pPr>
            <a:r>
              <a:rPr lang="en-US" sz="3200">
                <a:latin typeface="Trebuchet MS"/>
                <a:ea typeface="Trebuchet MS"/>
                <a:cs typeface="Trebuchet MS"/>
                <a:sym typeface="Trebuchet MS"/>
              </a:rPr>
              <a:t>What services are there for me to access?</a:t>
            </a:r>
            <a:endParaRPr sz="3200">
              <a:latin typeface="Trebuchet MS"/>
              <a:ea typeface="Trebuchet MS"/>
              <a:cs typeface="Trebuchet MS"/>
              <a:sym typeface="Trebuchet MS"/>
            </a:endParaRPr>
          </a:p>
        </p:txBody>
      </p:sp>
      <p:sp>
        <p:nvSpPr>
          <p:cNvPr id="185" name="Google Shape;185;p2"/>
          <p:cNvSpPr txBox="1">
            <a:spLocks noGrp="1"/>
          </p:cNvSpPr>
          <p:nvPr>
            <p:ph type="title"/>
          </p:nvPr>
        </p:nvSpPr>
        <p:spPr>
          <a:xfrm>
            <a:off x="1497161" y="920750"/>
            <a:ext cx="7536815" cy="939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TODAY'S AGENDA: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sp>
        <p:nvSpPr>
          <p:cNvPr id="190" name="Google Shape;190;p3"/>
          <p:cNvSpPr/>
          <p:nvPr/>
        </p:nvSpPr>
        <p:spPr>
          <a:xfrm>
            <a:off x="0" y="1"/>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1" name="Google Shape;191;p3"/>
          <p:cNvSpPr txBox="1">
            <a:spLocks noGrp="1"/>
          </p:cNvSpPr>
          <p:nvPr>
            <p:ph type="title"/>
          </p:nvPr>
        </p:nvSpPr>
        <p:spPr>
          <a:xfrm>
            <a:off x="426968" y="431803"/>
            <a:ext cx="7301865" cy="2159000"/>
          </a:xfrm>
          <a:prstGeom prst="rect">
            <a:avLst/>
          </a:prstGeom>
          <a:noFill/>
          <a:ln>
            <a:noFill/>
          </a:ln>
        </p:spPr>
        <p:txBody>
          <a:bodyPr spcFirstLastPara="1" wrap="square" lIns="0" tIns="12050" rIns="0" bIns="0" anchor="t" anchorCtr="0">
            <a:spAutoFit/>
          </a:bodyPr>
          <a:lstStyle/>
          <a:p>
            <a:pPr marL="12700" marR="5080" lvl="0" indent="0" algn="l" rtl="0">
              <a:lnSpc>
                <a:spcPct val="116700"/>
              </a:lnSpc>
              <a:spcBef>
                <a:spcPts val="0"/>
              </a:spcBef>
              <a:spcAft>
                <a:spcPts val="0"/>
              </a:spcAft>
              <a:buNone/>
            </a:pPr>
            <a:r>
              <a:rPr lang="en-US"/>
              <a:t>WHAT DO ALL THE  NUMBERS MEAN?</a:t>
            </a:r>
            <a:endParaRPr/>
          </a:p>
        </p:txBody>
      </p:sp>
      <p:grpSp>
        <p:nvGrpSpPr>
          <p:cNvPr id="192" name="Google Shape;192;p3"/>
          <p:cNvGrpSpPr/>
          <p:nvPr/>
        </p:nvGrpSpPr>
        <p:grpSpPr>
          <a:xfrm>
            <a:off x="8673042" y="46"/>
            <a:ext cx="9615170" cy="10287000"/>
            <a:chOff x="8673042" y="46"/>
            <a:chExt cx="9615170" cy="10287000"/>
          </a:xfrm>
        </p:grpSpPr>
        <p:sp>
          <p:nvSpPr>
            <p:cNvPr id="193" name="Google Shape;193;p3"/>
            <p:cNvSpPr/>
            <p:nvPr/>
          </p:nvSpPr>
          <p:spPr>
            <a:xfrm>
              <a:off x="8673042" y="46"/>
              <a:ext cx="9615170" cy="10287000"/>
            </a:xfrm>
            <a:custGeom>
              <a:avLst/>
              <a:gdLst/>
              <a:ahLst/>
              <a:cxnLst/>
              <a:rect l="l" t="t" r="r" b="b"/>
              <a:pathLst>
                <a:path w="9615169" h="10287000" extrusionOk="0">
                  <a:moveTo>
                    <a:pt x="0" y="10286909"/>
                  </a:moveTo>
                  <a:lnTo>
                    <a:pt x="0" y="0"/>
                  </a:lnTo>
                  <a:lnTo>
                    <a:pt x="9614957" y="0"/>
                  </a:lnTo>
                  <a:lnTo>
                    <a:pt x="9614957" y="10286909"/>
                  </a:lnTo>
                  <a:lnTo>
                    <a:pt x="0" y="10286909"/>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4" name="Google Shape;194;p3"/>
            <p:cNvSpPr/>
            <p:nvPr/>
          </p:nvSpPr>
          <p:spPr>
            <a:xfrm>
              <a:off x="10577652" y="2924473"/>
              <a:ext cx="6496685" cy="0"/>
            </a:xfrm>
            <a:custGeom>
              <a:avLst/>
              <a:gdLst/>
              <a:ahLst/>
              <a:cxnLst/>
              <a:rect l="l" t="t" r="r" b="b"/>
              <a:pathLst>
                <a:path w="6496684" h="120000" extrusionOk="0">
                  <a:moveTo>
                    <a:pt x="0" y="0"/>
                  </a:moveTo>
                  <a:lnTo>
                    <a:pt x="6496110" y="0"/>
                  </a:lnTo>
                </a:path>
              </a:pathLst>
            </a:custGeom>
            <a:noFill/>
            <a:ln w="47600" cap="flat" cmpd="sng">
              <a:solidFill>
                <a:srgbClr val="CCF1A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95" name="Google Shape;195;p3"/>
          <p:cNvSpPr txBox="1"/>
          <p:nvPr/>
        </p:nvSpPr>
        <p:spPr>
          <a:xfrm>
            <a:off x="11038375" y="738050"/>
            <a:ext cx="5570855" cy="1435100"/>
          </a:xfrm>
          <a:prstGeom prst="rect">
            <a:avLst/>
          </a:prstGeom>
          <a:noFill/>
          <a:ln>
            <a:noFill/>
          </a:ln>
        </p:spPr>
        <p:txBody>
          <a:bodyPr spcFirstLastPara="1" wrap="square" lIns="0" tIns="12700" rIns="0" bIns="0" anchor="t" anchorCtr="0">
            <a:spAutoFit/>
          </a:bodyPr>
          <a:lstStyle/>
          <a:p>
            <a:pPr marL="1257300" marR="5080" lvl="0" indent="-1245235" algn="l" rtl="0">
              <a:lnSpc>
                <a:spcPct val="115599"/>
              </a:lnSpc>
              <a:spcBef>
                <a:spcPts val="0"/>
              </a:spcBef>
              <a:spcAft>
                <a:spcPts val="0"/>
              </a:spcAft>
              <a:buNone/>
            </a:pPr>
            <a:r>
              <a:rPr lang="en-US" sz="4000" b="1">
                <a:solidFill>
                  <a:srgbClr val="F1F1F1"/>
                </a:solidFill>
                <a:latin typeface="Trebuchet MS"/>
                <a:ea typeface="Trebuchet MS"/>
                <a:cs typeface="Trebuchet MS"/>
                <a:sym typeface="Trebuchet MS"/>
              </a:rPr>
              <a:t>What should your blood  pressure be?</a:t>
            </a:r>
            <a:endParaRPr sz="4000">
              <a:latin typeface="Trebuchet MS"/>
              <a:ea typeface="Trebuchet MS"/>
              <a:cs typeface="Trebuchet MS"/>
              <a:sym typeface="Trebuchet MS"/>
            </a:endParaRPr>
          </a:p>
        </p:txBody>
      </p:sp>
      <p:sp>
        <p:nvSpPr>
          <p:cNvPr id="196" name="Google Shape;196;p3"/>
          <p:cNvSpPr txBox="1"/>
          <p:nvPr/>
        </p:nvSpPr>
        <p:spPr>
          <a:xfrm>
            <a:off x="10623888" y="3381356"/>
            <a:ext cx="6400165" cy="4963160"/>
          </a:xfrm>
          <a:prstGeom prst="rect">
            <a:avLst/>
          </a:prstGeom>
          <a:noFill/>
          <a:ln>
            <a:noFill/>
          </a:ln>
        </p:spPr>
        <p:txBody>
          <a:bodyPr spcFirstLastPara="1" wrap="square" lIns="0" tIns="12700" rIns="0" bIns="0" anchor="t" anchorCtr="0">
            <a:spAutoFit/>
          </a:bodyPr>
          <a:lstStyle/>
          <a:p>
            <a:pPr marL="12700" marR="5080" lvl="0" indent="0" algn="ctr"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Ideally, we should all have a  blood pressure reading between  90/60mmHg and 120/80mmHg</a:t>
            </a:r>
            <a:endParaRPr sz="3600">
              <a:latin typeface="Trebuchet MS"/>
              <a:ea typeface="Trebuchet MS"/>
              <a:cs typeface="Trebuchet MS"/>
              <a:sym typeface="Trebuchet MS"/>
            </a:endParaRPr>
          </a:p>
          <a:p>
            <a:pPr marL="20955" marR="13334" lvl="0" indent="0" algn="ctr" rtl="0">
              <a:lnSpc>
                <a:spcPct val="116300"/>
              </a:lnSpc>
              <a:spcBef>
                <a:spcPts val="3704"/>
              </a:spcBef>
              <a:spcAft>
                <a:spcPts val="0"/>
              </a:spcAft>
              <a:buNone/>
            </a:pPr>
            <a:r>
              <a:rPr lang="en-US" sz="3600">
                <a:solidFill>
                  <a:srgbClr val="F1F1F1"/>
                </a:solidFill>
                <a:latin typeface="Trebuchet MS"/>
                <a:ea typeface="Trebuchet MS"/>
                <a:cs typeface="Trebuchet MS"/>
                <a:sym typeface="Trebuchet MS"/>
              </a:rPr>
              <a:t>140/90mmHg is the cut off point  that many GPs use for  diagnosing high blood pressure  reading.</a:t>
            </a:r>
            <a:endParaRPr sz="36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p:nvPr/>
        </p:nvSpPr>
        <p:spPr>
          <a:xfrm>
            <a:off x="0" y="3751500"/>
            <a:ext cx="7691755" cy="6536055"/>
          </a:xfrm>
          <a:custGeom>
            <a:avLst/>
            <a:gdLst/>
            <a:ahLst/>
            <a:cxnLst/>
            <a:rect l="l" t="t" r="r" b="b"/>
            <a:pathLst>
              <a:path w="7691755" h="6536055" extrusionOk="0">
                <a:moveTo>
                  <a:pt x="2640448" y="6535499"/>
                </a:moveTo>
                <a:lnTo>
                  <a:pt x="2640448" y="2046285"/>
                </a:lnTo>
                <a:lnTo>
                  <a:pt x="2640962" y="2091508"/>
                </a:lnTo>
                <a:lnTo>
                  <a:pt x="2642180" y="2136718"/>
                </a:lnTo>
                <a:lnTo>
                  <a:pt x="2644203" y="2181912"/>
                </a:lnTo>
                <a:lnTo>
                  <a:pt x="2647132" y="2227082"/>
                </a:lnTo>
                <a:lnTo>
                  <a:pt x="2651069" y="2272224"/>
                </a:lnTo>
                <a:lnTo>
                  <a:pt x="2656115" y="2317334"/>
                </a:lnTo>
                <a:lnTo>
                  <a:pt x="2662371" y="2362404"/>
                </a:lnTo>
                <a:lnTo>
                  <a:pt x="2669939" y="2407431"/>
                </a:lnTo>
                <a:lnTo>
                  <a:pt x="2678920" y="2452409"/>
                </a:lnTo>
                <a:lnTo>
                  <a:pt x="2689415" y="2497333"/>
                </a:lnTo>
                <a:lnTo>
                  <a:pt x="2701525" y="2542197"/>
                </a:lnTo>
                <a:lnTo>
                  <a:pt x="2715353" y="2586997"/>
                </a:lnTo>
                <a:lnTo>
                  <a:pt x="2730998" y="2631726"/>
                </a:lnTo>
                <a:lnTo>
                  <a:pt x="2748836" y="2676599"/>
                </a:lnTo>
                <a:lnTo>
                  <a:pt x="2768629" y="2720334"/>
                </a:lnTo>
                <a:lnTo>
                  <a:pt x="2790305" y="2762932"/>
                </a:lnTo>
                <a:lnTo>
                  <a:pt x="2813791" y="2804395"/>
                </a:lnTo>
                <a:lnTo>
                  <a:pt x="2839016" y="2844725"/>
                </a:lnTo>
                <a:lnTo>
                  <a:pt x="2865905" y="2883924"/>
                </a:lnTo>
                <a:lnTo>
                  <a:pt x="2894388" y="2921993"/>
                </a:lnTo>
                <a:lnTo>
                  <a:pt x="2924392" y="2958934"/>
                </a:lnTo>
                <a:lnTo>
                  <a:pt x="2955844" y="2994749"/>
                </a:lnTo>
                <a:lnTo>
                  <a:pt x="2988671" y="3029440"/>
                </a:lnTo>
                <a:lnTo>
                  <a:pt x="3022803" y="3063008"/>
                </a:lnTo>
                <a:lnTo>
                  <a:pt x="3058165" y="3095455"/>
                </a:lnTo>
                <a:lnTo>
                  <a:pt x="3094686" y="3126783"/>
                </a:lnTo>
                <a:lnTo>
                  <a:pt x="3132293" y="3156994"/>
                </a:lnTo>
                <a:lnTo>
                  <a:pt x="3170914" y="3186089"/>
                </a:lnTo>
                <a:lnTo>
                  <a:pt x="3210476" y="3214070"/>
                </a:lnTo>
                <a:lnTo>
                  <a:pt x="3250907" y="3240939"/>
                </a:lnTo>
                <a:lnTo>
                  <a:pt x="3292135" y="3266697"/>
                </a:lnTo>
                <a:lnTo>
                  <a:pt x="3334087" y="3291347"/>
                </a:lnTo>
                <a:lnTo>
                  <a:pt x="3376690" y="3314890"/>
                </a:lnTo>
                <a:lnTo>
                  <a:pt x="3419873" y="3337328"/>
                </a:lnTo>
                <a:lnTo>
                  <a:pt x="3463563" y="3358663"/>
                </a:lnTo>
                <a:lnTo>
                  <a:pt x="3507687" y="3378896"/>
                </a:lnTo>
                <a:lnTo>
                  <a:pt x="3552174" y="3398029"/>
                </a:lnTo>
                <a:lnTo>
                  <a:pt x="3596950" y="3416064"/>
                </a:lnTo>
                <a:lnTo>
                  <a:pt x="3641943" y="3433003"/>
                </a:lnTo>
                <a:lnTo>
                  <a:pt x="3687081" y="3448847"/>
                </a:lnTo>
                <a:lnTo>
                  <a:pt x="3732291" y="3463598"/>
                </a:lnTo>
                <a:lnTo>
                  <a:pt x="3777502" y="3477258"/>
                </a:lnTo>
                <a:lnTo>
                  <a:pt x="3822640" y="3489829"/>
                </a:lnTo>
                <a:lnTo>
                  <a:pt x="3867633" y="3501312"/>
                </a:lnTo>
                <a:lnTo>
                  <a:pt x="3913571" y="3512142"/>
                </a:lnTo>
                <a:lnTo>
                  <a:pt x="3959647" y="3522510"/>
                </a:lnTo>
                <a:lnTo>
                  <a:pt x="4005853" y="3532441"/>
                </a:lnTo>
                <a:lnTo>
                  <a:pt x="4052180" y="3541956"/>
                </a:lnTo>
                <a:lnTo>
                  <a:pt x="4098619" y="3551081"/>
                </a:lnTo>
                <a:lnTo>
                  <a:pt x="4145162" y="3559836"/>
                </a:lnTo>
                <a:lnTo>
                  <a:pt x="4191800" y="3568246"/>
                </a:lnTo>
                <a:lnTo>
                  <a:pt x="4238525" y="3576334"/>
                </a:lnTo>
                <a:lnTo>
                  <a:pt x="4285328" y="3584122"/>
                </a:lnTo>
                <a:lnTo>
                  <a:pt x="4332201" y="3591635"/>
                </a:lnTo>
                <a:lnTo>
                  <a:pt x="4379134" y="3598894"/>
                </a:lnTo>
                <a:lnTo>
                  <a:pt x="4426120" y="3605923"/>
                </a:lnTo>
                <a:lnTo>
                  <a:pt x="4473150" y="3612745"/>
                </a:lnTo>
                <a:lnTo>
                  <a:pt x="4520215" y="3619383"/>
                </a:lnTo>
                <a:lnTo>
                  <a:pt x="4567307" y="3625860"/>
                </a:lnTo>
                <a:lnTo>
                  <a:pt x="4614417" y="3632200"/>
                </a:lnTo>
                <a:lnTo>
                  <a:pt x="4661536" y="3638425"/>
                </a:lnTo>
                <a:lnTo>
                  <a:pt x="4708656" y="3644558"/>
                </a:lnTo>
                <a:lnTo>
                  <a:pt x="4755769" y="3650623"/>
                </a:lnTo>
                <a:lnTo>
                  <a:pt x="4896976" y="3668638"/>
                </a:lnTo>
                <a:lnTo>
                  <a:pt x="4943972" y="3674660"/>
                </a:lnTo>
                <a:lnTo>
                  <a:pt x="4990918" y="3680729"/>
                </a:lnTo>
                <a:lnTo>
                  <a:pt x="5037805" y="3686868"/>
                </a:lnTo>
                <a:lnTo>
                  <a:pt x="5084624" y="3693100"/>
                </a:lnTo>
                <a:lnTo>
                  <a:pt x="5131367" y="3699449"/>
                </a:lnTo>
                <a:lnTo>
                  <a:pt x="5178025" y="3705936"/>
                </a:lnTo>
                <a:lnTo>
                  <a:pt x="5224590" y="3712587"/>
                </a:lnTo>
                <a:lnTo>
                  <a:pt x="5271053" y="3719422"/>
                </a:lnTo>
                <a:lnTo>
                  <a:pt x="5317406" y="3726466"/>
                </a:lnTo>
                <a:lnTo>
                  <a:pt x="5363639" y="3733742"/>
                </a:lnTo>
                <a:lnTo>
                  <a:pt x="5409745" y="3741273"/>
                </a:lnTo>
                <a:lnTo>
                  <a:pt x="5455714" y="3749081"/>
                </a:lnTo>
                <a:lnTo>
                  <a:pt x="5501539" y="3757190"/>
                </a:lnTo>
                <a:lnTo>
                  <a:pt x="5547210" y="3765624"/>
                </a:lnTo>
                <a:lnTo>
                  <a:pt x="5592719" y="3774404"/>
                </a:lnTo>
                <a:lnTo>
                  <a:pt x="5638058" y="3783555"/>
                </a:lnTo>
                <a:lnTo>
                  <a:pt x="5683218" y="3793099"/>
                </a:lnTo>
                <a:lnTo>
                  <a:pt x="5728190" y="3803059"/>
                </a:lnTo>
                <a:lnTo>
                  <a:pt x="5772966" y="3813458"/>
                </a:lnTo>
                <a:lnTo>
                  <a:pt x="5817536" y="3824320"/>
                </a:lnTo>
                <a:lnTo>
                  <a:pt x="5861894" y="3835668"/>
                </a:lnTo>
                <a:lnTo>
                  <a:pt x="5906029" y="3847525"/>
                </a:lnTo>
                <a:lnTo>
                  <a:pt x="5949934" y="3859913"/>
                </a:lnTo>
                <a:lnTo>
                  <a:pt x="5993600" y="3872856"/>
                </a:lnTo>
                <a:lnTo>
                  <a:pt x="6037018" y="3886377"/>
                </a:lnTo>
                <a:lnTo>
                  <a:pt x="6080180" y="3900499"/>
                </a:lnTo>
                <a:lnTo>
                  <a:pt x="6123077" y="3915245"/>
                </a:lnTo>
                <a:lnTo>
                  <a:pt x="6165701" y="3930638"/>
                </a:lnTo>
                <a:lnTo>
                  <a:pt x="6208042" y="3946702"/>
                </a:lnTo>
                <a:lnTo>
                  <a:pt x="6250093" y="3963459"/>
                </a:lnTo>
                <a:lnTo>
                  <a:pt x="6291845" y="3980932"/>
                </a:lnTo>
                <a:lnTo>
                  <a:pt x="6333289" y="3999145"/>
                </a:lnTo>
                <a:lnTo>
                  <a:pt x="6374417" y="4018121"/>
                </a:lnTo>
                <a:lnTo>
                  <a:pt x="6415220" y="4037882"/>
                </a:lnTo>
                <a:lnTo>
                  <a:pt x="6455690" y="4058452"/>
                </a:lnTo>
                <a:lnTo>
                  <a:pt x="6495817" y="4079854"/>
                </a:lnTo>
                <a:lnTo>
                  <a:pt x="6535594" y="4102111"/>
                </a:lnTo>
                <a:lnTo>
                  <a:pt x="6575012" y="4125246"/>
                </a:lnTo>
                <a:lnTo>
                  <a:pt x="6614062" y="4149282"/>
                </a:lnTo>
                <a:lnTo>
                  <a:pt x="6652736" y="4174243"/>
                </a:lnTo>
                <a:lnTo>
                  <a:pt x="6691025" y="4200150"/>
                </a:lnTo>
                <a:lnTo>
                  <a:pt x="6728920" y="4227028"/>
                </a:lnTo>
                <a:lnTo>
                  <a:pt x="6766413" y="4254900"/>
                </a:lnTo>
                <a:lnTo>
                  <a:pt x="6803496" y="4283788"/>
                </a:lnTo>
                <a:lnTo>
                  <a:pt x="6840159" y="4313716"/>
                </a:lnTo>
                <a:lnTo>
                  <a:pt x="6876395" y="4344706"/>
                </a:lnTo>
                <a:lnTo>
                  <a:pt x="6912195" y="4376783"/>
                </a:lnTo>
                <a:lnTo>
                  <a:pt x="6947549" y="4409968"/>
                </a:lnTo>
                <a:lnTo>
                  <a:pt x="6982450" y="4444285"/>
                </a:lnTo>
                <a:lnTo>
                  <a:pt x="7016889" y="4479758"/>
                </a:lnTo>
                <a:lnTo>
                  <a:pt x="7050858" y="4516408"/>
                </a:lnTo>
                <a:lnTo>
                  <a:pt x="7084347" y="4554260"/>
                </a:lnTo>
                <a:lnTo>
                  <a:pt x="7117348" y="4593336"/>
                </a:lnTo>
                <a:lnTo>
                  <a:pt x="7149853" y="4633660"/>
                </a:lnTo>
                <a:lnTo>
                  <a:pt x="7181853" y="4675254"/>
                </a:lnTo>
                <a:lnTo>
                  <a:pt x="7211343" y="4715189"/>
                </a:lnTo>
                <a:lnTo>
                  <a:pt x="7240052" y="4755588"/>
                </a:lnTo>
                <a:lnTo>
                  <a:pt x="7267968" y="4796438"/>
                </a:lnTo>
                <a:lnTo>
                  <a:pt x="7295084" y="4837726"/>
                </a:lnTo>
                <a:lnTo>
                  <a:pt x="7321390" y="4879441"/>
                </a:lnTo>
                <a:lnTo>
                  <a:pt x="7346877" y="4921569"/>
                </a:lnTo>
                <a:lnTo>
                  <a:pt x="7371535" y="4964098"/>
                </a:lnTo>
                <a:lnTo>
                  <a:pt x="7395355" y="5007014"/>
                </a:lnTo>
                <a:lnTo>
                  <a:pt x="7418328" y="5050306"/>
                </a:lnTo>
                <a:lnTo>
                  <a:pt x="7440444" y="5093960"/>
                </a:lnTo>
                <a:lnTo>
                  <a:pt x="7461695" y="5137965"/>
                </a:lnTo>
                <a:lnTo>
                  <a:pt x="7482070" y="5182306"/>
                </a:lnTo>
                <a:lnTo>
                  <a:pt x="7501561" y="5226972"/>
                </a:lnTo>
                <a:lnTo>
                  <a:pt x="7520159" y="5271949"/>
                </a:lnTo>
                <a:lnTo>
                  <a:pt x="7537853" y="5317226"/>
                </a:lnTo>
                <a:lnTo>
                  <a:pt x="7554635" y="5362789"/>
                </a:lnTo>
                <a:lnTo>
                  <a:pt x="7570496" y="5408626"/>
                </a:lnTo>
                <a:lnTo>
                  <a:pt x="7585425" y="5454724"/>
                </a:lnTo>
                <a:lnTo>
                  <a:pt x="7599415" y="5501070"/>
                </a:lnTo>
                <a:lnTo>
                  <a:pt x="7612455" y="5547652"/>
                </a:lnTo>
                <a:lnTo>
                  <a:pt x="7624537" y="5594457"/>
                </a:lnTo>
                <a:lnTo>
                  <a:pt x="7635650" y="5641472"/>
                </a:lnTo>
                <a:lnTo>
                  <a:pt x="7645786" y="5688685"/>
                </a:lnTo>
                <a:lnTo>
                  <a:pt x="7654935" y="5736082"/>
                </a:lnTo>
                <a:lnTo>
                  <a:pt x="7663089" y="5783652"/>
                </a:lnTo>
                <a:lnTo>
                  <a:pt x="7670237" y="5831382"/>
                </a:lnTo>
                <a:lnTo>
                  <a:pt x="7676371" y="5879258"/>
                </a:lnTo>
                <a:lnTo>
                  <a:pt x="7681481" y="5927269"/>
                </a:lnTo>
                <a:lnTo>
                  <a:pt x="7685558" y="5975401"/>
                </a:lnTo>
                <a:lnTo>
                  <a:pt x="7688592" y="6023642"/>
                </a:lnTo>
                <a:lnTo>
                  <a:pt x="7690575" y="6071979"/>
                </a:lnTo>
                <a:lnTo>
                  <a:pt x="7691497" y="6120399"/>
                </a:lnTo>
                <a:lnTo>
                  <a:pt x="7691348" y="6168891"/>
                </a:lnTo>
                <a:lnTo>
                  <a:pt x="7690120" y="6217440"/>
                </a:lnTo>
                <a:lnTo>
                  <a:pt x="7687803" y="6266035"/>
                </a:lnTo>
                <a:lnTo>
                  <a:pt x="7684388" y="6314662"/>
                </a:lnTo>
                <a:lnTo>
                  <a:pt x="7679866" y="6363309"/>
                </a:lnTo>
                <a:lnTo>
                  <a:pt x="7674226" y="6411964"/>
                </a:lnTo>
                <a:lnTo>
                  <a:pt x="7667461" y="6460613"/>
                </a:lnTo>
                <a:lnTo>
                  <a:pt x="7659560" y="6509245"/>
                </a:lnTo>
                <a:lnTo>
                  <a:pt x="7654674" y="6535499"/>
                </a:lnTo>
                <a:lnTo>
                  <a:pt x="2640448" y="6535499"/>
                </a:lnTo>
                <a:close/>
              </a:path>
              <a:path w="7691755" h="6536055" extrusionOk="0">
                <a:moveTo>
                  <a:pt x="0" y="6535499"/>
                </a:moveTo>
                <a:lnTo>
                  <a:pt x="0" y="0"/>
                </a:lnTo>
                <a:lnTo>
                  <a:pt x="42752" y="8111"/>
                </a:lnTo>
                <a:lnTo>
                  <a:pt x="91406" y="16096"/>
                </a:lnTo>
                <a:lnTo>
                  <a:pt x="140245" y="22953"/>
                </a:lnTo>
                <a:lnTo>
                  <a:pt x="189248" y="28764"/>
                </a:lnTo>
                <a:lnTo>
                  <a:pt x="238394" y="33608"/>
                </a:lnTo>
                <a:lnTo>
                  <a:pt x="287663" y="37567"/>
                </a:lnTo>
                <a:lnTo>
                  <a:pt x="337033" y="40721"/>
                </a:lnTo>
                <a:lnTo>
                  <a:pt x="386483" y="43150"/>
                </a:lnTo>
                <a:lnTo>
                  <a:pt x="435993" y="44934"/>
                </a:lnTo>
                <a:lnTo>
                  <a:pt x="485542" y="46156"/>
                </a:lnTo>
                <a:lnTo>
                  <a:pt x="535109" y="46894"/>
                </a:lnTo>
                <a:lnTo>
                  <a:pt x="584673" y="47229"/>
                </a:lnTo>
                <a:lnTo>
                  <a:pt x="634213" y="47243"/>
                </a:lnTo>
                <a:lnTo>
                  <a:pt x="683708" y="47015"/>
                </a:lnTo>
                <a:lnTo>
                  <a:pt x="733138" y="46625"/>
                </a:lnTo>
                <a:lnTo>
                  <a:pt x="782481" y="46156"/>
                </a:lnTo>
                <a:lnTo>
                  <a:pt x="832003" y="46106"/>
                </a:lnTo>
                <a:lnTo>
                  <a:pt x="881520" y="46430"/>
                </a:lnTo>
                <a:lnTo>
                  <a:pt x="931003" y="47170"/>
                </a:lnTo>
                <a:lnTo>
                  <a:pt x="980424" y="48370"/>
                </a:lnTo>
                <a:lnTo>
                  <a:pt x="1029753" y="50072"/>
                </a:lnTo>
                <a:lnTo>
                  <a:pt x="1078964" y="52317"/>
                </a:lnTo>
                <a:lnTo>
                  <a:pt x="1128026" y="55149"/>
                </a:lnTo>
                <a:lnTo>
                  <a:pt x="1176912" y="58611"/>
                </a:lnTo>
                <a:lnTo>
                  <a:pt x="1225594" y="62744"/>
                </a:lnTo>
                <a:lnTo>
                  <a:pt x="1274042" y="67591"/>
                </a:lnTo>
                <a:lnTo>
                  <a:pt x="1322229" y="73195"/>
                </a:lnTo>
                <a:lnTo>
                  <a:pt x="1370125" y="79599"/>
                </a:lnTo>
                <a:lnTo>
                  <a:pt x="1417703" y="86844"/>
                </a:lnTo>
                <a:lnTo>
                  <a:pt x="1464934" y="94973"/>
                </a:lnTo>
                <a:lnTo>
                  <a:pt x="1511790" y="104029"/>
                </a:lnTo>
                <a:lnTo>
                  <a:pt x="1558242" y="114055"/>
                </a:lnTo>
                <a:lnTo>
                  <a:pt x="1604262" y="125092"/>
                </a:lnTo>
                <a:lnTo>
                  <a:pt x="1649821" y="137183"/>
                </a:lnTo>
                <a:lnTo>
                  <a:pt x="1694890" y="150372"/>
                </a:lnTo>
                <a:lnTo>
                  <a:pt x="1739442" y="164699"/>
                </a:lnTo>
                <a:lnTo>
                  <a:pt x="1783448" y="180209"/>
                </a:lnTo>
                <a:lnTo>
                  <a:pt x="1826879" y="196943"/>
                </a:lnTo>
                <a:lnTo>
                  <a:pt x="1869708" y="214943"/>
                </a:lnTo>
                <a:lnTo>
                  <a:pt x="1911905" y="234253"/>
                </a:lnTo>
                <a:lnTo>
                  <a:pt x="1953442" y="254915"/>
                </a:lnTo>
                <a:lnTo>
                  <a:pt x="1994290" y="276972"/>
                </a:lnTo>
                <a:lnTo>
                  <a:pt x="2034422" y="300465"/>
                </a:lnTo>
                <a:lnTo>
                  <a:pt x="2073809" y="325438"/>
                </a:lnTo>
                <a:lnTo>
                  <a:pt x="2112422" y="351933"/>
                </a:lnTo>
                <a:lnTo>
                  <a:pt x="2150232" y="379992"/>
                </a:lnTo>
                <a:lnTo>
                  <a:pt x="2187213" y="409658"/>
                </a:lnTo>
                <a:lnTo>
                  <a:pt x="2223334" y="440974"/>
                </a:lnTo>
                <a:lnTo>
                  <a:pt x="2258567" y="473981"/>
                </a:lnTo>
                <a:lnTo>
                  <a:pt x="2292885" y="508724"/>
                </a:lnTo>
                <a:lnTo>
                  <a:pt x="2326258" y="545243"/>
                </a:lnTo>
                <a:lnTo>
                  <a:pt x="2358659" y="583581"/>
                </a:lnTo>
                <a:lnTo>
                  <a:pt x="2390058" y="623782"/>
                </a:lnTo>
                <a:lnTo>
                  <a:pt x="2420428" y="665888"/>
                </a:lnTo>
                <a:lnTo>
                  <a:pt x="2449739" y="709940"/>
                </a:lnTo>
                <a:lnTo>
                  <a:pt x="2476252" y="753089"/>
                </a:lnTo>
                <a:lnTo>
                  <a:pt x="2500429" y="796384"/>
                </a:lnTo>
                <a:lnTo>
                  <a:pt x="2522372" y="839818"/>
                </a:lnTo>
                <a:lnTo>
                  <a:pt x="2542182" y="883387"/>
                </a:lnTo>
                <a:lnTo>
                  <a:pt x="2559961" y="927086"/>
                </a:lnTo>
                <a:lnTo>
                  <a:pt x="2575808" y="970909"/>
                </a:lnTo>
                <a:lnTo>
                  <a:pt x="2589827" y="1014851"/>
                </a:lnTo>
                <a:lnTo>
                  <a:pt x="2602118" y="1058907"/>
                </a:lnTo>
                <a:lnTo>
                  <a:pt x="2612783" y="1103071"/>
                </a:lnTo>
                <a:lnTo>
                  <a:pt x="2621922" y="1147338"/>
                </a:lnTo>
                <a:lnTo>
                  <a:pt x="2629638" y="1191704"/>
                </a:lnTo>
                <a:lnTo>
                  <a:pt x="2636031" y="1236162"/>
                </a:lnTo>
                <a:lnTo>
                  <a:pt x="2641202" y="1280708"/>
                </a:lnTo>
                <a:lnTo>
                  <a:pt x="2645254" y="1325336"/>
                </a:lnTo>
                <a:lnTo>
                  <a:pt x="2648287" y="1370041"/>
                </a:lnTo>
                <a:lnTo>
                  <a:pt x="2650403" y="1414817"/>
                </a:lnTo>
                <a:lnTo>
                  <a:pt x="2651703" y="1459661"/>
                </a:lnTo>
                <a:lnTo>
                  <a:pt x="2652289" y="1504565"/>
                </a:lnTo>
                <a:lnTo>
                  <a:pt x="2652261" y="1549525"/>
                </a:lnTo>
                <a:lnTo>
                  <a:pt x="2650770" y="1639593"/>
                </a:lnTo>
                <a:lnTo>
                  <a:pt x="2642114" y="1910595"/>
                </a:lnTo>
                <a:lnTo>
                  <a:pt x="2640536" y="2001055"/>
                </a:lnTo>
                <a:lnTo>
                  <a:pt x="2640448" y="6535499"/>
                </a:lnTo>
                <a:lnTo>
                  <a:pt x="0" y="65354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02" name="Google Shape;202;p4"/>
          <p:cNvSpPr/>
          <p:nvPr/>
        </p:nvSpPr>
        <p:spPr>
          <a:xfrm>
            <a:off x="10058399" y="0"/>
            <a:ext cx="8229600" cy="10287000"/>
          </a:xfrm>
          <a:custGeom>
            <a:avLst/>
            <a:gdLst/>
            <a:ahLst/>
            <a:cxnLst/>
            <a:rect l="l" t="t" r="r" b="b"/>
            <a:pathLst>
              <a:path w="8229600" h="10287000" extrusionOk="0">
                <a:moveTo>
                  <a:pt x="8229599" y="10286998"/>
                </a:moveTo>
                <a:lnTo>
                  <a:pt x="0" y="10286998"/>
                </a:lnTo>
                <a:lnTo>
                  <a:pt x="0" y="0"/>
                </a:lnTo>
                <a:lnTo>
                  <a:pt x="8229599" y="0"/>
                </a:lnTo>
                <a:lnTo>
                  <a:pt x="8229599" y="1028699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203" name="Google Shape;203;p4"/>
          <p:cNvGrpSpPr/>
          <p:nvPr/>
        </p:nvGrpSpPr>
        <p:grpSpPr>
          <a:xfrm>
            <a:off x="2359102" y="4307854"/>
            <a:ext cx="5467350" cy="4111852"/>
            <a:chOff x="2359102" y="4307854"/>
            <a:chExt cx="5467350" cy="4111852"/>
          </a:xfrm>
        </p:grpSpPr>
        <p:sp>
          <p:nvSpPr>
            <p:cNvPr id="204" name="Google Shape;204;p4"/>
            <p:cNvSpPr/>
            <p:nvPr/>
          </p:nvSpPr>
          <p:spPr>
            <a:xfrm>
              <a:off x="3511107" y="5441239"/>
              <a:ext cx="3228340" cy="1904364"/>
            </a:xfrm>
            <a:custGeom>
              <a:avLst/>
              <a:gdLst/>
              <a:ahLst/>
              <a:cxnLst/>
              <a:rect l="l" t="t" r="r" b="b"/>
              <a:pathLst>
                <a:path w="3228340" h="1904365" extrusionOk="0">
                  <a:moveTo>
                    <a:pt x="249638" y="1904083"/>
                  </a:moveTo>
                  <a:lnTo>
                    <a:pt x="66455" y="1855110"/>
                  </a:lnTo>
                  <a:lnTo>
                    <a:pt x="37541" y="1561967"/>
                  </a:lnTo>
                  <a:lnTo>
                    <a:pt x="57751" y="1358452"/>
                  </a:lnTo>
                  <a:lnTo>
                    <a:pt x="0" y="1299751"/>
                  </a:lnTo>
                  <a:lnTo>
                    <a:pt x="32981" y="1107967"/>
                  </a:lnTo>
                  <a:lnTo>
                    <a:pt x="195928" y="681164"/>
                  </a:lnTo>
                  <a:lnTo>
                    <a:pt x="584848" y="242160"/>
                  </a:lnTo>
                  <a:lnTo>
                    <a:pt x="1295748" y="13777"/>
                  </a:lnTo>
                  <a:lnTo>
                    <a:pt x="1368541" y="10059"/>
                  </a:lnTo>
                  <a:lnTo>
                    <a:pt x="1439366" y="6887"/>
                  </a:lnTo>
                  <a:lnTo>
                    <a:pt x="1508257" y="4284"/>
                  </a:lnTo>
                  <a:lnTo>
                    <a:pt x="1575247" y="2271"/>
                  </a:lnTo>
                  <a:lnTo>
                    <a:pt x="1640367" y="871"/>
                  </a:lnTo>
                  <a:lnTo>
                    <a:pt x="1703651" y="107"/>
                  </a:lnTo>
                  <a:lnTo>
                    <a:pt x="1765132" y="0"/>
                  </a:lnTo>
                  <a:lnTo>
                    <a:pt x="1824841" y="572"/>
                  </a:lnTo>
                  <a:lnTo>
                    <a:pt x="1882813" y="1846"/>
                  </a:lnTo>
                  <a:lnTo>
                    <a:pt x="1939078" y="3845"/>
                  </a:lnTo>
                  <a:lnTo>
                    <a:pt x="1993671" y="6590"/>
                  </a:lnTo>
                  <a:lnTo>
                    <a:pt x="2046624" y="10103"/>
                  </a:lnTo>
                  <a:lnTo>
                    <a:pt x="2097970" y="14408"/>
                  </a:lnTo>
                  <a:lnTo>
                    <a:pt x="2147741" y="19525"/>
                  </a:lnTo>
                  <a:lnTo>
                    <a:pt x="2195970" y="25478"/>
                  </a:lnTo>
                  <a:lnTo>
                    <a:pt x="2242689" y="32288"/>
                  </a:lnTo>
                  <a:lnTo>
                    <a:pt x="2287932" y="39979"/>
                  </a:lnTo>
                  <a:lnTo>
                    <a:pt x="2331731" y="48571"/>
                  </a:lnTo>
                  <a:lnTo>
                    <a:pt x="2374119" y="58088"/>
                  </a:lnTo>
                  <a:lnTo>
                    <a:pt x="2415128" y="68552"/>
                  </a:lnTo>
                  <a:lnTo>
                    <a:pt x="2454792" y="79984"/>
                  </a:lnTo>
                  <a:lnTo>
                    <a:pt x="2493142" y="92408"/>
                  </a:lnTo>
                  <a:lnTo>
                    <a:pt x="2530212" y="105844"/>
                  </a:lnTo>
                  <a:lnTo>
                    <a:pt x="2566034" y="120317"/>
                  </a:lnTo>
                  <a:lnTo>
                    <a:pt x="2634066" y="152457"/>
                  </a:lnTo>
                  <a:lnTo>
                    <a:pt x="2697500" y="189007"/>
                  </a:lnTo>
                  <a:lnTo>
                    <a:pt x="2756597" y="230144"/>
                  </a:lnTo>
                  <a:lnTo>
                    <a:pt x="2811619" y="276047"/>
                  </a:lnTo>
                  <a:lnTo>
                    <a:pt x="2862827" y="326893"/>
                  </a:lnTo>
                  <a:lnTo>
                    <a:pt x="2910483" y="382860"/>
                  </a:lnTo>
                  <a:lnTo>
                    <a:pt x="2954849" y="444126"/>
                  </a:lnTo>
                  <a:lnTo>
                    <a:pt x="2975880" y="476802"/>
                  </a:lnTo>
                  <a:lnTo>
                    <a:pt x="2996186" y="510869"/>
                  </a:lnTo>
                  <a:lnTo>
                    <a:pt x="3015800" y="546351"/>
                  </a:lnTo>
                  <a:lnTo>
                    <a:pt x="3034756" y="583268"/>
                  </a:lnTo>
                  <a:lnTo>
                    <a:pt x="3053085" y="621643"/>
                  </a:lnTo>
                  <a:lnTo>
                    <a:pt x="3070820" y="661499"/>
                  </a:lnTo>
                  <a:lnTo>
                    <a:pt x="3087994" y="702858"/>
                  </a:lnTo>
                  <a:lnTo>
                    <a:pt x="3104640" y="745742"/>
                  </a:lnTo>
                  <a:lnTo>
                    <a:pt x="3120790" y="790173"/>
                  </a:lnTo>
                  <a:lnTo>
                    <a:pt x="3136478" y="836174"/>
                  </a:lnTo>
                  <a:lnTo>
                    <a:pt x="3153975" y="890789"/>
                  </a:lnTo>
                  <a:lnTo>
                    <a:pt x="3168970" y="942403"/>
                  </a:lnTo>
                  <a:lnTo>
                    <a:pt x="3179749" y="983940"/>
                  </a:lnTo>
                  <a:lnTo>
                    <a:pt x="3191399" y="1033925"/>
                  </a:lnTo>
                  <a:lnTo>
                    <a:pt x="3202933" y="1090832"/>
                  </a:lnTo>
                  <a:lnTo>
                    <a:pt x="3213363" y="1153132"/>
                  </a:lnTo>
                  <a:lnTo>
                    <a:pt x="3221701" y="1219299"/>
                  </a:lnTo>
                  <a:lnTo>
                    <a:pt x="3226959" y="1287804"/>
                  </a:lnTo>
                  <a:lnTo>
                    <a:pt x="3228151" y="1357119"/>
                  </a:lnTo>
                  <a:lnTo>
                    <a:pt x="3224288" y="1425717"/>
                  </a:lnTo>
                  <a:lnTo>
                    <a:pt x="3214384" y="1492069"/>
                  </a:lnTo>
                  <a:lnTo>
                    <a:pt x="3196304" y="1422969"/>
                  </a:lnTo>
                  <a:lnTo>
                    <a:pt x="3138452" y="1271433"/>
                  </a:lnTo>
                  <a:lnTo>
                    <a:pt x="3035409" y="1121106"/>
                  </a:lnTo>
                  <a:lnTo>
                    <a:pt x="2881754" y="1055635"/>
                  </a:lnTo>
                  <a:lnTo>
                    <a:pt x="2756721" y="1186081"/>
                  </a:lnTo>
                  <a:lnTo>
                    <a:pt x="2716647" y="1466771"/>
                  </a:lnTo>
                  <a:lnTo>
                    <a:pt x="2721764" y="1746251"/>
                  </a:lnTo>
                  <a:lnTo>
                    <a:pt x="2732306" y="1873067"/>
                  </a:lnTo>
                  <a:lnTo>
                    <a:pt x="249638" y="1904083"/>
                  </a:lnTo>
                  <a:close/>
                </a:path>
              </a:pathLst>
            </a:custGeom>
            <a:solidFill>
              <a:srgbClr val="CCE4D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05" name="Google Shape;205;p4"/>
            <p:cNvSpPr/>
            <p:nvPr/>
          </p:nvSpPr>
          <p:spPr>
            <a:xfrm>
              <a:off x="2359102" y="7316711"/>
              <a:ext cx="5467350" cy="1102995"/>
            </a:xfrm>
            <a:custGeom>
              <a:avLst/>
              <a:gdLst/>
              <a:ahLst/>
              <a:cxnLst/>
              <a:rect l="l" t="t" r="r" b="b"/>
              <a:pathLst>
                <a:path w="5467350" h="1102995" extrusionOk="0">
                  <a:moveTo>
                    <a:pt x="0" y="1102545"/>
                  </a:moveTo>
                  <a:lnTo>
                    <a:pt x="0" y="902439"/>
                  </a:lnTo>
                  <a:lnTo>
                    <a:pt x="932428" y="0"/>
                  </a:lnTo>
                  <a:lnTo>
                    <a:pt x="4534403" y="0"/>
                  </a:lnTo>
                  <a:lnTo>
                    <a:pt x="5466853" y="902439"/>
                  </a:lnTo>
                  <a:lnTo>
                    <a:pt x="5466853" y="1097724"/>
                  </a:lnTo>
                  <a:lnTo>
                    <a:pt x="0" y="1102545"/>
                  </a:lnTo>
                  <a:close/>
                </a:path>
              </a:pathLst>
            </a:custGeom>
            <a:solidFill>
              <a:srgbClr val="78BD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206" name="Google Shape;206;p4"/>
            <p:cNvPicPr preferRelativeResize="0"/>
            <p:nvPr/>
          </p:nvPicPr>
          <p:blipFill rotWithShape="1">
            <a:blip r:embed="rId3">
              <a:alphaModFix/>
            </a:blip>
            <a:srcRect/>
            <a:stretch/>
          </p:blipFill>
          <p:spPr>
            <a:xfrm>
              <a:off x="2361584" y="4307854"/>
              <a:ext cx="5459528" cy="3910469"/>
            </a:xfrm>
            <a:prstGeom prst="rect">
              <a:avLst/>
            </a:prstGeom>
            <a:noFill/>
            <a:ln>
              <a:noFill/>
            </a:ln>
          </p:spPr>
        </p:pic>
      </p:grpSp>
      <p:sp>
        <p:nvSpPr>
          <p:cNvPr id="207" name="Google Shape;207;p4"/>
          <p:cNvSpPr txBox="1">
            <a:spLocks noGrp="1"/>
          </p:cNvSpPr>
          <p:nvPr>
            <p:ph type="title"/>
          </p:nvPr>
        </p:nvSpPr>
        <p:spPr>
          <a:xfrm>
            <a:off x="1016000" y="768350"/>
            <a:ext cx="8226425" cy="2159000"/>
          </a:xfrm>
          <a:prstGeom prst="rect">
            <a:avLst/>
          </a:prstGeom>
          <a:noFill/>
          <a:ln>
            <a:noFill/>
          </a:ln>
        </p:spPr>
        <p:txBody>
          <a:bodyPr spcFirstLastPara="1" wrap="square" lIns="0" tIns="12050" rIns="0" bIns="0" anchor="t" anchorCtr="0">
            <a:spAutoFit/>
          </a:bodyPr>
          <a:lstStyle/>
          <a:p>
            <a:pPr marL="12700" marR="5080" lvl="0" indent="0" algn="l" rtl="0">
              <a:lnSpc>
                <a:spcPct val="116700"/>
              </a:lnSpc>
              <a:spcBef>
                <a:spcPts val="0"/>
              </a:spcBef>
              <a:spcAft>
                <a:spcPts val="0"/>
              </a:spcAft>
              <a:buNone/>
            </a:pPr>
            <a:r>
              <a:rPr lang="en-US"/>
              <a:t>SYMPTOMS OF HIGH  BLOOD PRESSURE</a:t>
            </a:r>
            <a:endParaRPr/>
          </a:p>
        </p:txBody>
      </p:sp>
      <p:pic>
        <p:nvPicPr>
          <p:cNvPr id="208" name="Google Shape;208;p4"/>
          <p:cNvPicPr preferRelativeResize="0"/>
          <p:nvPr/>
        </p:nvPicPr>
        <p:blipFill rotWithShape="1">
          <a:blip r:embed="rId4">
            <a:alphaModFix/>
          </a:blip>
          <a:srcRect/>
          <a:stretch/>
        </p:blipFill>
        <p:spPr>
          <a:xfrm>
            <a:off x="11883833" y="2539180"/>
            <a:ext cx="142874" cy="142874"/>
          </a:xfrm>
          <a:prstGeom prst="rect">
            <a:avLst/>
          </a:prstGeom>
          <a:noFill/>
          <a:ln>
            <a:noFill/>
          </a:ln>
        </p:spPr>
      </p:pic>
      <p:pic>
        <p:nvPicPr>
          <p:cNvPr id="209" name="Google Shape;209;p4"/>
          <p:cNvPicPr preferRelativeResize="0"/>
          <p:nvPr/>
        </p:nvPicPr>
        <p:blipFill rotWithShape="1">
          <a:blip r:embed="rId4">
            <a:alphaModFix/>
          </a:blip>
          <a:srcRect/>
          <a:stretch/>
        </p:blipFill>
        <p:spPr>
          <a:xfrm>
            <a:off x="11883833" y="3177355"/>
            <a:ext cx="142874" cy="142874"/>
          </a:xfrm>
          <a:prstGeom prst="rect">
            <a:avLst/>
          </a:prstGeom>
          <a:noFill/>
          <a:ln>
            <a:noFill/>
          </a:ln>
        </p:spPr>
      </p:pic>
      <p:pic>
        <p:nvPicPr>
          <p:cNvPr id="210" name="Google Shape;210;p4"/>
          <p:cNvPicPr preferRelativeResize="0"/>
          <p:nvPr/>
        </p:nvPicPr>
        <p:blipFill rotWithShape="1">
          <a:blip r:embed="rId4">
            <a:alphaModFix/>
          </a:blip>
          <a:srcRect/>
          <a:stretch/>
        </p:blipFill>
        <p:spPr>
          <a:xfrm>
            <a:off x="11883833" y="3815530"/>
            <a:ext cx="142874" cy="142874"/>
          </a:xfrm>
          <a:prstGeom prst="rect">
            <a:avLst/>
          </a:prstGeom>
          <a:noFill/>
          <a:ln>
            <a:noFill/>
          </a:ln>
        </p:spPr>
      </p:pic>
      <p:pic>
        <p:nvPicPr>
          <p:cNvPr id="211" name="Google Shape;211;p4"/>
          <p:cNvPicPr preferRelativeResize="0"/>
          <p:nvPr/>
        </p:nvPicPr>
        <p:blipFill rotWithShape="1">
          <a:blip r:embed="rId4">
            <a:alphaModFix/>
          </a:blip>
          <a:srcRect/>
          <a:stretch/>
        </p:blipFill>
        <p:spPr>
          <a:xfrm>
            <a:off x="11883833" y="4453705"/>
            <a:ext cx="142874" cy="142874"/>
          </a:xfrm>
          <a:prstGeom prst="rect">
            <a:avLst/>
          </a:prstGeom>
          <a:noFill/>
          <a:ln>
            <a:noFill/>
          </a:ln>
        </p:spPr>
      </p:pic>
      <p:pic>
        <p:nvPicPr>
          <p:cNvPr id="212" name="Google Shape;212;p4"/>
          <p:cNvPicPr preferRelativeResize="0"/>
          <p:nvPr/>
        </p:nvPicPr>
        <p:blipFill rotWithShape="1">
          <a:blip r:embed="rId4">
            <a:alphaModFix/>
          </a:blip>
          <a:srcRect/>
          <a:stretch/>
        </p:blipFill>
        <p:spPr>
          <a:xfrm>
            <a:off x="11883833" y="5091880"/>
            <a:ext cx="142874" cy="142874"/>
          </a:xfrm>
          <a:prstGeom prst="rect">
            <a:avLst/>
          </a:prstGeom>
          <a:noFill/>
          <a:ln>
            <a:noFill/>
          </a:ln>
        </p:spPr>
      </p:pic>
      <p:pic>
        <p:nvPicPr>
          <p:cNvPr id="213" name="Google Shape;213;p4"/>
          <p:cNvPicPr preferRelativeResize="0"/>
          <p:nvPr/>
        </p:nvPicPr>
        <p:blipFill rotWithShape="1">
          <a:blip r:embed="rId4">
            <a:alphaModFix/>
          </a:blip>
          <a:srcRect/>
          <a:stretch/>
        </p:blipFill>
        <p:spPr>
          <a:xfrm>
            <a:off x="11883833" y="5730055"/>
            <a:ext cx="142874" cy="142874"/>
          </a:xfrm>
          <a:prstGeom prst="rect">
            <a:avLst/>
          </a:prstGeom>
          <a:noFill/>
          <a:ln>
            <a:noFill/>
          </a:ln>
        </p:spPr>
      </p:pic>
      <p:sp>
        <p:nvSpPr>
          <p:cNvPr id="214" name="Google Shape;214;p4"/>
          <p:cNvSpPr txBox="1"/>
          <p:nvPr/>
        </p:nvSpPr>
        <p:spPr>
          <a:xfrm>
            <a:off x="12219689" y="2189295"/>
            <a:ext cx="3864610" cy="3854450"/>
          </a:xfrm>
          <a:prstGeom prst="rect">
            <a:avLst/>
          </a:prstGeom>
          <a:noFill/>
          <a:ln>
            <a:noFill/>
          </a:ln>
        </p:spPr>
        <p:txBody>
          <a:bodyPr spcFirstLastPara="1" wrap="square" lIns="0" tIns="12700" rIns="0" bIns="0" anchor="t" anchorCtr="0">
            <a:spAutoFit/>
          </a:bodyPr>
          <a:lstStyle/>
          <a:p>
            <a:pPr marL="12700" marR="5080" lvl="0" indent="0" algn="l" rtl="0">
              <a:lnSpc>
                <a:spcPct val="116300"/>
              </a:lnSpc>
              <a:spcBef>
                <a:spcPts val="0"/>
              </a:spcBef>
              <a:spcAft>
                <a:spcPts val="0"/>
              </a:spcAft>
              <a:buNone/>
            </a:pPr>
            <a:r>
              <a:rPr lang="en-US" sz="3600">
                <a:solidFill>
                  <a:srgbClr val="F1F1F1"/>
                </a:solidFill>
                <a:latin typeface="Trebuchet MS"/>
                <a:ea typeface="Trebuchet MS"/>
                <a:cs typeface="Trebuchet MS"/>
                <a:sym typeface="Trebuchet MS"/>
              </a:rPr>
              <a:t>Blurred vision  Nosebleeds  Shortness of breath  Chest pains  Dizziness  Headaches</a:t>
            </a:r>
            <a:endParaRPr sz="3600">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8"/>
        <p:cNvGrpSpPr/>
        <p:nvPr/>
      </p:nvGrpSpPr>
      <p:grpSpPr>
        <a:xfrm>
          <a:off x="0" y="0"/>
          <a:ext cx="0" cy="0"/>
          <a:chOff x="0" y="0"/>
          <a:chExt cx="0" cy="0"/>
        </a:xfrm>
      </p:grpSpPr>
      <p:sp>
        <p:nvSpPr>
          <p:cNvPr id="219" name="Google Shape;219;p5"/>
          <p:cNvSpPr/>
          <p:nvPr/>
        </p:nvSpPr>
        <p:spPr>
          <a:xfrm>
            <a:off x="0" y="3"/>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ABD3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nvGrpSpPr>
          <p:cNvPr id="220" name="Google Shape;220;p5"/>
          <p:cNvGrpSpPr/>
          <p:nvPr/>
        </p:nvGrpSpPr>
        <p:grpSpPr>
          <a:xfrm>
            <a:off x="1028915" y="3356928"/>
            <a:ext cx="4457700" cy="1038225"/>
            <a:chOff x="1028915" y="3356928"/>
            <a:chExt cx="4457700" cy="1038225"/>
          </a:xfrm>
        </p:grpSpPr>
        <p:sp>
          <p:nvSpPr>
            <p:cNvPr id="221" name="Google Shape;221;p5"/>
            <p:cNvSpPr/>
            <p:nvPr/>
          </p:nvSpPr>
          <p:spPr>
            <a:xfrm>
              <a:off x="1070535" y="3398442"/>
              <a:ext cx="4372610" cy="955675"/>
            </a:xfrm>
            <a:custGeom>
              <a:avLst/>
              <a:gdLst/>
              <a:ahLst/>
              <a:cxnLst/>
              <a:rect l="l" t="t" r="r" b="b"/>
              <a:pathLst>
                <a:path w="4372610" h="955675" extrusionOk="0">
                  <a:moveTo>
                    <a:pt x="4252497" y="955197"/>
                  </a:moveTo>
                  <a:lnTo>
                    <a:pt x="121531" y="955197"/>
                  </a:lnTo>
                  <a:lnTo>
                    <a:pt x="74448" y="945596"/>
                  </a:lnTo>
                  <a:lnTo>
                    <a:pt x="35793" y="919494"/>
                  </a:lnTo>
                  <a:lnTo>
                    <a:pt x="9624" y="880938"/>
                  </a:lnTo>
                  <a:lnTo>
                    <a:pt x="0" y="833976"/>
                  </a:lnTo>
                  <a:lnTo>
                    <a:pt x="0" y="121220"/>
                  </a:lnTo>
                  <a:lnTo>
                    <a:pt x="9624" y="74258"/>
                  </a:lnTo>
                  <a:lnTo>
                    <a:pt x="35793" y="35702"/>
                  </a:lnTo>
                  <a:lnTo>
                    <a:pt x="74448" y="9600"/>
                  </a:lnTo>
                  <a:lnTo>
                    <a:pt x="121531" y="0"/>
                  </a:lnTo>
                  <a:lnTo>
                    <a:pt x="4250832" y="0"/>
                  </a:lnTo>
                  <a:lnTo>
                    <a:pt x="4297915" y="9600"/>
                  </a:lnTo>
                  <a:lnTo>
                    <a:pt x="4336570" y="35702"/>
                  </a:lnTo>
                  <a:lnTo>
                    <a:pt x="4362739" y="74258"/>
                  </a:lnTo>
                  <a:lnTo>
                    <a:pt x="4372364" y="121220"/>
                  </a:lnTo>
                  <a:lnTo>
                    <a:pt x="4372364" y="832315"/>
                  </a:lnTo>
                  <a:lnTo>
                    <a:pt x="4363701" y="880238"/>
                  </a:lnTo>
                  <a:lnTo>
                    <a:pt x="4338027" y="919287"/>
                  </a:lnTo>
                  <a:lnTo>
                    <a:pt x="4299554" y="945570"/>
                  </a:lnTo>
                  <a:lnTo>
                    <a:pt x="4252497" y="955197"/>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2" name="Google Shape;222;p5"/>
            <p:cNvSpPr/>
            <p:nvPr/>
          </p:nvSpPr>
          <p:spPr>
            <a:xfrm>
              <a:off x="1028915" y="3356928"/>
              <a:ext cx="4457700" cy="1038225"/>
            </a:xfrm>
            <a:custGeom>
              <a:avLst/>
              <a:gdLst/>
              <a:ahLst/>
              <a:cxnLst/>
              <a:rect l="l" t="t" r="r" b="b"/>
              <a:pathLst>
                <a:path w="4457700" h="1038225" extrusionOk="0">
                  <a:moveTo>
                    <a:pt x="4294117" y="1038225"/>
                  </a:moveTo>
                  <a:lnTo>
                    <a:pt x="163151" y="1038225"/>
                  </a:lnTo>
                  <a:lnTo>
                    <a:pt x="119851" y="1032397"/>
                  </a:lnTo>
                  <a:lnTo>
                    <a:pt x="80897" y="1015961"/>
                  </a:lnTo>
                  <a:lnTo>
                    <a:pt x="47863" y="990483"/>
                  </a:lnTo>
                  <a:lnTo>
                    <a:pt x="22320" y="957534"/>
                  </a:lnTo>
                  <a:lnTo>
                    <a:pt x="5842" y="918680"/>
                  </a:lnTo>
                  <a:lnTo>
                    <a:pt x="0" y="875490"/>
                  </a:lnTo>
                  <a:lnTo>
                    <a:pt x="0" y="162734"/>
                  </a:lnTo>
                  <a:lnTo>
                    <a:pt x="5842" y="119544"/>
                  </a:lnTo>
                  <a:lnTo>
                    <a:pt x="22320" y="80690"/>
                  </a:lnTo>
                  <a:lnTo>
                    <a:pt x="47863" y="47741"/>
                  </a:lnTo>
                  <a:lnTo>
                    <a:pt x="80897" y="22263"/>
                  </a:lnTo>
                  <a:lnTo>
                    <a:pt x="119851" y="5827"/>
                  </a:lnTo>
                  <a:lnTo>
                    <a:pt x="163151" y="0"/>
                  </a:lnTo>
                  <a:lnTo>
                    <a:pt x="4294117" y="0"/>
                  </a:lnTo>
                  <a:lnTo>
                    <a:pt x="4337418" y="5827"/>
                  </a:lnTo>
                  <a:lnTo>
                    <a:pt x="4376371" y="22263"/>
                  </a:lnTo>
                  <a:lnTo>
                    <a:pt x="4409406" y="47741"/>
                  </a:lnTo>
                  <a:lnTo>
                    <a:pt x="4432898" y="78046"/>
                  </a:lnTo>
                  <a:lnTo>
                    <a:pt x="163151" y="78046"/>
                  </a:lnTo>
                  <a:lnTo>
                    <a:pt x="130219" y="84740"/>
                  </a:lnTo>
                  <a:lnTo>
                    <a:pt x="103218" y="102954"/>
                  </a:lnTo>
                  <a:lnTo>
                    <a:pt x="84957" y="129886"/>
                  </a:lnTo>
                  <a:lnTo>
                    <a:pt x="78246" y="162734"/>
                  </a:lnTo>
                  <a:lnTo>
                    <a:pt x="78246" y="875490"/>
                  </a:lnTo>
                  <a:lnTo>
                    <a:pt x="84957" y="908338"/>
                  </a:lnTo>
                  <a:lnTo>
                    <a:pt x="103218" y="935270"/>
                  </a:lnTo>
                  <a:lnTo>
                    <a:pt x="130219" y="953484"/>
                  </a:lnTo>
                  <a:lnTo>
                    <a:pt x="163151" y="960178"/>
                  </a:lnTo>
                  <a:lnTo>
                    <a:pt x="4432898" y="960178"/>
                  </a:lnTo>
                  <a:lnTo>
                    <a:pt x="4409406" y="990483"/>
                  </a:lnTo>
                  <a:lnTo>
                    <a:pt x="4376371" y="1015961"/>
                  </a:lnTo>
                  <a:lnTo>
                    <a:pt x="4337418" y="1032397"/>
                  </a:lnTo>
                  <a:lnTo>
                    <a:pt x="4294117" y="1038225"/>
                  </a:lnTo>
                  <a:close/>
                </a:path>
                <a:path w="4457700" h="1038225" extrusionOk="0">
                  <a:moveTo>
                    <a:pt x="4432898" y="960178"/>
                  </a:moveTo>
                  <a:lnTo>
                    <a:pt x="4294117" y="960178"/>
                  </a:lnTo>
                  <a:lnTo>
                    <a:pt x="4327049" y="953484"/>
                  </a:lnTo>
                  <a:lnTo>
                    <a:pt x="4354051" y="935270"/>
                  </a:lnTo>
                  <a:lnTo>
                    <a:pt x="4372312" y="908338"/>
                  </a:lnTo>
                  <a:lnTo>
                    <a:pt x="4379023" y="875490"/>
                  </a:lnTo>
                  <a:lnTo>
                    <a:pt x="4379023" y="162734"/>
                  </a:lnTo>
                  <a:lnTo>
                    <a:pt x="4372312" y="129886"/>
                  </a:lnTo>
                  <a:lnTo>
                    <a:pt x="4354051" y="102954"/>
                  </a:lnTo>
                  <a:lnTo>
                    <a:pt x="4327049" y="84740"/>
                  </a:lnTo>
                  <a:lnTo>
                    <a:pt x="4294117" y="78046"/>
                  </a:lnTo>
                  <a:lnTo>
                    <a:pt x="4432898" y="78046"/>
                  </a:lnTo>
                  <a:lnTo>
                    <a:pt x="4434948" y="80690"/>
                  </a:lnTo>
                  <a:lnTo>
                    <a:pt x="4451427" y="119544"/>
                  </a:lnTo>
                  <a:lnTo>
                    <a:pt x="4457269" y="162734"/>
                  </a:lnTo>
                  <a:lnTo>
                    <a:pt x="4457269" y="875490"/>
                  </a:lnTo>
                  <a:lnTo>
                    <a:pt x="4451427" y="918680"/>
                  </a:lnTo>
                  <a:lnTo>
                    <a:pt x="4434948" y="957534"/>
                  </a:lnTo>
                  <a:lnTo>
                    <a:pt x="4432898" y="96017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223" name="Google Shape;223;p5"/>
          <p:cNvGrpSpPr/>
          <p:nvPr/>
        </p:nvGrpSpPr>
        <p:grpSpPr>
          <a:xfrm>
            <a:off x="1028700" y="5270790"/>
            <a:ext cx="4152900" cy="1876425"/>
            <a:chOff x="1028700" y="5270790"/>
            <a:chExt cx="4152900" cy="1876425"/>
          </a:xfrm>
        </p:grpSpPr>
        <p:sp>
          <p:nvSpPr>
            <p:cNvPr id="224" name="Google Shape;224;p5"/>
            <p:cNvSpPr/>
            <p:nvPr/>
          </p:nvSpPr>
          <p:spPr>
            <a:xfrm>
              <a:off x="1067478" y="5309519"/>
              <a:ext cx="4074160" cy="1798955"/>
            </a:xfrm>
            <a:custGeom>
              <a:avLst/>
              <a:gdLst/>
              <a:ahLst/>
              <a:cxnLst/>
              <a:rect l="l" t="t" r="r" b="b"/>
              <a:pathLst>
                <a:path w="4074160" h="1798954" extrusionOk="0">
                  <a:moveTo>
                    <a:pt x="3962111" y="1798959"/>
                  </a:moveTo>
                  <a:lnTo>
                    <a:pt x="113232" y="1798959"/>
                  </a:lnTo>
                  <a:lnTo>
                    <a:pt x="69364" y="1790003"/>
                  </a:lnTo>
                  <a:lnTo>
                    <a:pt x="33349" y="1765652"/>
                  </a:lnTo>
                  <a:lnTo>
                    <a:pt x="8967" y="1729683"/>
                  </a:lnTo>
                  <a:lnTo>
                    <a:pt x="0" y="1685871"/>
                  </a:lnTo>
                  <a:lnTo>
                    <a:pt x="0" y="113087"/>
                  </a:lnTo>
                  <a:lnTo>
                    <a:pt x="8967" y="69276"/>
                  </a:lnTo>
                  <a:lnTo>
                    <a:pt x="33349" y="33306"/>
                  </a:lnTo>
                  <a:lnTo>
                    <a:pt x="69364" y="8956"/>
                  </a:lnTo>
                  <a:lnTo>
                    <a:pt x="113232" y="0"/>
                  </a:lnTo>
                  <a:lnTo>
                    <a:pt x="3960559" y="0"/>
                  </a:lnTo>
                  <a:lnTo>
                    <a:pt x="4004427" y="8956"/>
                  </a:lnTo>
                  <a:lnTo>
                    <a:pt x="4040442" y="33306"/>
                  </a:lnTo>
                  <a:lnTo>
                    <a:pt x="4064824" y="69276"/>
                  </a:lnTo>
                  <a:lnTo>
                    <a:pt x="4073792" y="113087"/>
                  </a:lnTo>
                  <a:lnTo>
                    <a:pt x="4073792" y="1684322"/>
                  </a:lnTo>
                  <a:lnTo>
                    <a:pt x="4065721" y="1729030"/>
                  </a:lnTo>
                  <a:lnTo>
                    <a:pt x="4041800" y="1765459"/>
                  </a:lnTo>
                  <a:lnTo>
                    <a:pt x="4005954" y="1789979"/>
                  </a:lnTo>
                  <a:lnTo>
                    <a:pt x="3962111" y="1798959"/>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5" name="Google Shape;225;p5"/>
            <p:cNvSpPr/>
            <p:nvPr/>
          </p:nvSpPr>
          <p:spPr>
            <a:xfrm>
              <a:off x="1028700" y="5270790"/>
              <a:ext cx="4152900" cy="1876425"/>
            </a:xfrm>
            <a:custGeom>
              <a:avLst/>
              <a:gdLst/>
              <a:ahLst/>
              <a:cxnLst/>
              <a:rect l="l" t="t" r="r" b="b"/>
              <a:pathLst>
                <a:path w="4152900" h="1876425" extrusionOk="0">
                  <a:moveTo>
                    <a:pt x="4000889" y="1876417"/>
                  </a:moveTo>
                  <a:lnTo>
                    <a:pt x="152010" y="1876417"/>
                  </a:lnTo>
                  <a:lnTo>
                    <a:pt x="104037" y="1868659"/>
                  </a:lnTo>
                  <a:lnTo>
                    <a:pt x="62318" y="1847070"/>
                  </a:lnTo>
                  <a:lnTo>
                    <a:pt x="29384" y="1814178"/>
                  </a:lnTo>
                  <a:lnTo>
                    <a:pt x="7768" y="1772512"/>
                  </a:lnTo>
                  <a:lnTo>
                    <a:pt x="0" y="1724600"/>
                  </a:lnTo>
                  <a:lnTo>
                    <a:pt x="0" y="151816"/>
                  </a:lnTo>
                  <a:lnTo>
                    <a:pt x="7768" y="103904"/>
                  </a:lnTo>
                  <a:lnTo>
                    <a:pt x="29384" y="62238"/>
                  </a:lnTo>
                  <a:lnTo>
                    <a:pt x="62318" y="29347"/>
                  </a:lnTo>
                  <a:lnTo>
                    <a:pt x="104037" y="7758"/>
                  </a:lnTo>
                  <a:lnTo>
                    <a:pt x="152010" y="0"/>
                  </a:lnTo>
                  <a:lnTo>
                    <a:pt x="4000889" y="0"/>
                  </a:lnTo>
                  <a:lnTo>
                    <a:pt x="4048862" y="7758"/>
                  </a:lnTo>
                  <a:lnTo>
                    <a:pt x="4090581" y="29347"/>
                  </a:lnTo>
                  <a:lnTo>
                    <a:pt x="4123515" y="62238"/>
                  </a:lnTo>
                  <a:lnTo>
                    <a:pt x="4128999" y="72810"/>
                  </a:lnTo>
                  <a:lnTo>
                    <a:pt x="152010" y="72810"/>
                  </a:lnTo>
                  <a:lnTo>
                    <a:pt x="121327" y="79055"/>
                  </a:lnTo>
                  <a:lnTo>
                    <a:pt x="96170" y="96047"/>
                  </a:lnTo>
                  <a:lnTo>
                    <a:pt x="79156" y="121172"/>
                  </a:lnTo>
                  <a:lnTo>
                    <a:pt x="72903" y="151816"/>
                  </a:lnTo>
                  <a:lnTo>
                    <a:pt x="72903" y="1724600"/>
                  </a:lnTo>
                  <a:lnTo>
                    <a:pt x="79156" y="1755244"/>
                  </a:lnTo>
                  <a:lnTo>
                    <a:pt x="96170" y="1780369"/>
                  </a:lnTo>
                  <a:lnTo>
                    <a:pt x="121327" y="1797362"/>
                  </a:lnTo>
                  <a:lnTo>
                    <a:pt x="152010" y="1803607"/>
                  </a:lnTo>
                  <a:lnTo>
                    <a:pt x="4128999" y="1803607"/>
                  </a:lnTo>
                  <a:lnTo>
                    <a:pt x="4123515" y="1814178"/>
                  </a:lnTo>
                  <a:lnTo>
                    <a:pt x="4090581" y="1847070"/>
                  </a:lnTo>
                  <a:lnTo>
                    <a:pt x="4048862" y="1868659"/>
                  </a:lnTo>
                  <a:lnTo>
                    <a:pt x="4000889" y="1876417"/>
                  </a:lnTo>
                  <a:close/>
                </a:path>
                <a:path w="4152900" h="1876425" extrusionOk="0">
                  <a:moveTo>
                    <a:pt x="4128999" y="1803607"/>
                  </a:moveTo>
                  <a:lnTo>
                    <a:pt x="4000889" y="1803607"/>
                  </a:lnTo>
                  <a:lnTo>
                    <a:pt x="4031572" y="1797362"/>
                  </a:lnTo>
                  <a:lnTo>
                    <a:pt x="4056730" y="1780369"/>
                  </a:lnTo>
                  <a:lnTo>
                    <a:pt x="4073744" y="1755244"/>
                  </a:lnTo>
                  <a:lnTo>
                    <a:pt x="4079997" y="1724600"/>
                  </a:lnTo>
                  <a:lnTo>
                    <a:pt x="4079997" y="151816"/>
                  </a:lnTo>
                  <a:lnTo>
                    <a:pt x="4073744" y="121172"/>
                  </a:lnTo>
                  <a:lnTo>
                    <a:pt x="4056730" y="96047"/>
                  </a:lnTo>
                  <a:lnTo>
                    <a:pt x="4031572" y="79055"/>
                  </a:lnTo>
                  <a:lnTo>
                    <a:pt x="4000889" y="72810"/>
                  </a:lnTo>
                  <a:lnTo>
                    <a:pt x="4128999" y="72810"/>
                  </a:lnTo>
                  <a:lnTo>
                    <a:pt x="4145131" y="103904"/>
                  </a:lnTo>
                  <a:lnTo>
                    <a:pt x="4152899" y="151816"/>
                  </a:lnTo>
                  <a:lnTo>
                    <a:pt x="4152899" y="1724600"/>
                  </a:lnTo>
                  <a:lnTo>
                    <a:pt x="4145131" y="1772512"/>
                  </a:lnTo>
                  <a:lnTo>
                    <a:pt x="4128999" y="1803607"/>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226" name="Google Shape;226;p5"/>
          <p:cNvGrpSpPr/>
          <p:nvPr/>
        </p:nvGrpSpPr>
        <p:grpSpPr>
          <a:xfrm>
            <a:off x="12503646" y="3356928"/>
            <a:ext cx="4457700" cy="1038225"/>
            <a:chOff x="12503646" y="3356928"/>
            <a:chExt cx="4457700" cy="1038225"/>
          </a:xfrm>
        </p:grpSpPr>
        <p:sp>
          <p:nvSpPr>
            <p:cNvPr id="227" name="Google Shape;227;p5"/>
            <p:cNvSpPr/>
            <p:nvPr/>
          </p:nvSpPr>
          <p:spPr>
            <a:xfrm>
              <a:off x="12545267" y="3398442"/>
              <a:ext cx="4372610" cy="955675"/>
            </a:xfrm>
            <a:custGeom>
              <a:avLst/>
              <a:gdLst/>
              <a:ahLst/>
              <a:cxnLst/>
              <a:rect l="l" t="t" r="r" b="b"/>
              <a:pathLst>
                <a:path w="4372609" h="955675" extrusionOk="0">
                  <a:moveTo>
                    <a:pt x="4252497" y="955197"/>
                  </a:moveTo>
                  <a:lnTo>
                    <a:pt x="121531" y="955197"/>
                  </a:lnTo>
                  <a:lnTo>
                    <a:pt x="74448" y="945596"/>
                  </a:lnTo>
                  <a:lnTo>
                    <a:pt x="35793" y="919494"/>
                  </a:lnTo>
                  <a:lnTo>
                    <a:pt x="9624" y="880938"/>
                  </a:lnTo>
                  <a:lnTo>
                    <a:pt x="0" y="833976"/>
                  </a:lnTo>
                  <a:lnTo>
                    <a:pt x="0" y="121220"/>
                  </a:lnTo>
                  <a:lnTo>
                    <a:pt x="9624" y="74258"/>
                  </a:lnTo>
                  <a:lnTo>
                    <a:pt x="35793" y="35702"/>
                  </a:lnTo>
                  <a:lnTo>
                    <a:pt x="74448" y="9600"/>
                  </a:lnTo>
                  <a:lnTo>
                    <a:pt x="121531" y="0"/>
                  </a:lnTo>
                  <a:lnTo>
                    <a:pt x="4250832" y="0"/>
                  </a:lnTo>
                  <a:lnTo>
                    <a:pt x="4297915" y="9600"/>
                  </a:lnTo>
                  <a:lnTo>
                    <a:pt x="4336570" y="35702"/>
                  </a:lnTo>
                  <a:lnTo>
                    <a:pt x="4362739" y="74258"/>
                  </a:lnTo>
                  <a:lnTo>
                    <a:pt x="4372364" y="121220"/>
                  </a:lnTo>
                  <a:lnTo>
                    <a:pt x="4372364" y="832315"/>
                  </a:lnTo>
                  <a:lnTo>
                    <a:pt x="4363701" y="880238"/>
                  </a:lnTo>
                  <a:lnTo>
                    <a:pt x="4338027" y="919287"/>
                  </a:lnTo>
                  <a:lnTo>
                    <a:pt x="4299554" y="945570"/>
                  </a:lnTo>
                  <a:lnTo>
                    <a:pt x="4252497" y="955197"/>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28" name="Google Shape;228;p5"/>
            <p:cNvSpPr/>
            <p:nvPr/>
          </p:nvSpPr>
          <p:spPr>
            <a:xfrm>
              <a:off x="12503646" y="3356928"/>
              <a:ext cx="4457700" cy="1038225"/>
            </a:xfrm>
            <a:custGeom>
              <a:avLst/>
              <a:gdLst/>
              <a:ahLst/>
              <a:cxnLst/>
              <a:rect l="l" t="t" r="r" b="b"/>
              <a:pathLst>
                <a:path w="4457700" h="1038225" extrusionOk="0">
                  <a:moveTo>
                    <a:pt x="4294117" y="1038225"/>
                  </a:moveTo>
                  <a:lnTo>
                    <a:pt x="163151" y="1038225"/>
                  </a:lnTo>
                  <a:lnTo>
                    <a:pt x="119851" y="1032397"/>
                  </a:lnTo>
                  <a:lnTo>
                    <a:pt x="80897" y="1015961"/>
                  </a:lnTo>
                  <a:lnTo>
                    <a:pt x="47863" y="990483"/>
                  </a:lnTo>
                  <a:lnTo>
                    <a:pt x="22320" y="957534"/>
                  </a:lnTo>
                  <a:lnTo>
                    <a:pt x="5842" y="918680"/>
                  </a:lnTo>
                  <a:lnTo>
                    <a:pt x="0" y="875490"/>
                  </a:lnTo>
                  <a:lnTo>
                    <a:pt x="0" y="162734"/>
                  </a:lnTo>
                  <a:lnTo>
                    <a:pt x="5842" y="119544"/>
                  </a:lnTo>
                  <a:lnTo>
                    <a:pt x="22320" y="80690"/>
                  </a:lnTo>
                  <a:lnTo>
                    <a:pt x="47863" y="47741"/>
                  </a:lnTo>
                  <a:lnTo>
                    <a:pt x="80897" y="22263"/>
                  </a:lnTo>
                  <a:lnTo>
                    <a:pt x="119851" y="5827"/>
                  </a:lnTo>
                  <a:lnTo>
                    <a:pt x="163151" y="0"/>
                  </a:lnTo>
                  <a:lnTo>
                    <a:pt x="4294117" y="0"/>
                  </a:lnTo>
                  <a:lnTo>
                    <a:pt x="4337418" y="5827"/>
                  </a:lnTo>
                  <a:lnTo>
                    <a:pt x="4376371" y="22263"/>
                  </a:lnTo>
                  <a:lnTo>
                    <a:pt x="4409406" y="47741"/>
                  </a:lnTo>
                  <a:lnTo>
                    <a:pt x="4432898" y="78046"/>
                  </a:lnTo>
                  <a:lnTo>
                    <a:pt x="163151" y="78046"/>
                  </a:lnTo>
                  <a:lnTo>
                    <a:pt x="130219" y="84740"/>
                  </a:lnTo>
                  <a:lnTo>
                    <a:pt x="103218" y="102954"/>
                  </a:lnTo>
                  <a:lnTo>
                    <a:pt x="84957" y="129886"/>
                  </a:lnTo>
                  <a:lnTo>
                    <a:pt x="78246" y="162734"/>
                  </a:lnTo>
                  <a:lnTo>
                    <a:pt x="78246" y="875490"/>
                  </a:lnTo>
                  <a:lnTo>
                    <a:pt x="84957" y="908338"/>
                  </a:lnTo>
                  <a:lnTo>
                    <a:pt x="103218" y="935270"/>
                  </a:lnTo>
                  <a:lnTo>
                    <a:pt x="130219" y="953484"/>
                  </a:lnTo>
                  <a:lnTo>
                    <a:pt x="163151" y="960178"/>
                  </a:lnTo>
                  <a:lnTo>
                    <a:pt x="4432898" y="960178"/>
                  </a:lnTo>
                  <a:lnTo>
                    <a:pt x="4409406" y="990483"/>
                  </a:lnTo>
                  <a:lnTo>
                    <a:pt x="4376371" y="1015961"/>
                  </a:lnTo>
                  <a:lnTo>
                    <a:pt x="4337418" y="1032397"/>
                  </a:lnTo>
                  <a:lnTo>
                    <a:pt x="4294117" y="1038225"/>
                  </a:lnTo>
                  <a:close/>
                </a:path>
                <a:path w="4457700" h="1038225" extrusionOk="0">
                  <a:moveTo>
                    <a:pt x="4432898" y="960178"/>
                  </a:moveTo>
                  <a:lnTo>
                    <a:pt x="4294117" y="960178"/>
                  </a:lnTo>
                  <a:lnTo>
                    <a:pt x="4327049" y="953484"/>
                  </a:lnTo>
                  <a:lnTo>
                    <a:pt x="4354051" y="935270"/>
                  </a:lnTo>
                  <a:lnTo>
                    <a:pt x="4372312" y="908338"/>
                  </a:lnTo>
                  <a:lnTo>
                    <a:pt x="4379023" y="875490"/>
                  </a:lnTo>
                  <a:lnTo>
                    <a:pt x="4379023" y="162734"/>
                  </a:lnTo>
                  <a:lnTo>
                    <a:pt x="4372312" y="129886"/>
                  </a:lnTo>
                  <a:lnTo>
                    <a:pt x="4354051" y="102954"/>
                  </a:lnTo>
                  <a:lnTo>
                    <a:pt x="4327049" y="84740"/>
                  </a:lnTo>
                  <a:lnTo>
                    <a:pt x="4294117" y="78046"/>
                  </a:lnTo>
                  <a:lnTo>
                    <a:pt x="4432898" y="78046"/>
                  </a:lnTo>
                  <a:lnTo>
                    <a:pt x="4434948" y="80690"/>
                  </a:lnTo>
                  <a:lnTo>
                    <a:pt x="4451427" y="119544"/>
                  </a:lnTo>
                  <a:lnTo>
                    <a:pt x="4457269" y="162734"/>
                  </a:lnTo>
                  <a:lnTo>
                    <a:pt x="4457269" y="875490"/>
                  </a:lnTo>
                  <a:lnTo>
                    <a:pt x="4451427" y="918680"/>
                  </a:lnTo>
                  <a:lnTo>
                    <a:pt x="4434948" y="957534"/>
                  </a:lnTo>
                  <a:lnTo>
                    <a:pt x="4432898" y="96017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229" name="Google Shape;229;p5"/>
          <p:cNvSpPr txBox="1">
            <a:spLocks noGrp="1"/>
          </p:cNvSpPr>
          <p:nvPr>
            <p:ph type="title"/>
          </p:nvPr>
        </p:nvSpPr>
        <p:spPr>
          <a:xfrm>
            <a:off x="1037262" y="768353"/>
            <a:ext cx="16213474" cy="2159000"/>
          </a:xfrm>
          <a:prstGeom prst="rect">
            <a:avLst/>
          </a:prstGeom>
          <a:noFill/>
          <a:ln>
            <a:noFill/>
          </a:ln>
        </p:spPr>
        <p:txBody>
          <a:bodyPr spcFirstLastPara="1" wrap="square" lIns="0" tIns="12050" rIns="0" bIns="0" anchor="t" anchorCtr="0">
            <a:spAutoFit/>
          </a:bodyPr>
          <a:lstStyle/>
          <a:p>
            <a:pPr marL="12700" marR="5080" lvl="0" indent="64769" algn="l" rtl="0">
              <a:lnSpc>
                <a:spcPct val="116700"/>
              </a:lnSpc>
              <a:spcBef>
                <a:spcPts val="0"/>
              </a:spcBef>
              <a:spcAft>
                <a:spcPts val="0"/>
              </a:spcAft>
              <a:buNone/>
            </a:pPr>
            <a:r>
              <a:rPr lang="en-US"/>
              <a:t>IF I HAVE HIGH BLOOD PRESSURE, WHAT  DOES THAT PUT ME AT RISK OF HAVING?</a:t>
            </a:r>
            <a:endParaRPr/>
          </a:p>
        </p:txBody>
      </p:sp>
      <p:grpSp>
        <p:nvGrpSpPr>
          <p:cNvPr id="230" name="Google Shape;230;p5"/>
          <p:cNvGrpSpPr/>
          <p:nvPr/>
        </p:nvGrpSpPr>
        <p:grpSpPr>
          <a:xfrm>
            <a:off x="6823033" y="5688889"/>
            <a:ext cx="4457700" cy="1038225"/>
            <a:chOff x="6823033" y="5688889"/>
            <a:chExt cx="4457700" cy="1038225"/>
          </a:xfrm>
        </p:grpSpPr>
        <p:sp>
          <p:nvSpPr>
            <p:cNvPr id="231" name="Google Shape;231;p5"/>
            <p:cNvSpPr/>
            <p:nvPr/>
          </p:nvSpPr>
          <p:spPr>
            <a:xfrm>
              <a:off x="6864653" y="5730403"/>
              <a:ext cx="4372610" cy="955675"/>
            </a:xfrm>
            <a:custGeom>
              <a:avLst/>
              <a:gdLst/>
              <a:ahLst/>
              <a:cxnLst/>
              <a:rect l="l" t="t" r="r" b="b"/>
              <a:pathLst>
                <a:path w="4372609" h="955675" extrusionOk="0">
                  <a:moveTo>
                    <a:pt x="4252497" y="955197"/>
                  </a:moveTo>
                  <a:lnTo>
                    <a:pt x="121531" y="955197"/>
                  </a:lnTo>
                  <a:lnTo>
                    <a:pt x="74448" y="945596"/>
                  </a:lnTo>
                  <a:lnTo>
                    <a:pt x="35793" y="919494"/>
                  </a:lnTo>
                  <a:lnTo>
                    <a:pt x="9624" y="880938"/>
                  </a:lnTo>
                  <a:lnTo>
                    <a:pt x="0" y="833976"/>
                  </a:lnTo>
                  <a:lnTo>
                    <a:pt x="0" y="121220"/>
                  </a:lnTo>
                  <a:lnTo>
                    <a:pt x="9624" y="74258"/>
                  </a:lnTo>
                  <a:lnTo>
                    <a:pt x="35793" y="35702"/>
                  </a:lnTo>
                  <a:lnTo>
                    <a:pt x="74448" y="9600"/>
                  </a:lnTo>
                  <a:lnTo>
                    <a:pt x="121531" y="0"/>
                  </a:lnTo>
                  <a:lnTo>
                    <a:pt x="4250832" y="0"/>
                  </a:lnTo>
                  <a:lnTo>
                    <a:pt x="4297915" y="9600"/>
                  </a:lnTo>
                  <a:lnTo>
                    <a:pt x="4336570" y="35702"/>
                  </a:lnTo>
                  <a:lnTo>
                    <a:pt x="4362739" y="74258"/>
                  </a:lnTo>
                  <a:lnTo>
                    <a:pt x="4372364" y="121220"/>
                  </a:lnTo>
                  <a:lnTo>
                    <a:pt x="4372364" y="832315"/>
                  </a:lnTo>
                  <a:lnTo>
                    <a:pt x="4363701" y="880238"/>
                  </a:lnTo>
                  <a:lnTo>
                    <a:pt x="4338027" y="919287"/>
                  </a:lnTo>
                  <a:lnTo>
                    <a:pt x="4299554" y="945570"/>
                  </a:lnTo>
                  <a:lnTo>
                    <a:pt x="4252497" y="955197"/>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2" name="Google Shape;232;p5"/>
            <p:cNvSpPr/>
            <p:nvPr/>
          </p:nvSpPr>
          <p:spPr>
            <a:xfrm>
              <a:off x="6823033" y="5688889"/>
              <a:ext cx="4457700" cy="1038225"/>
            </a:xfrm>
            <a:custGeom>
              <a:avLst/>
              <a:gdLst/>
              <a:ahLst/>
              <a:cxnLst/>
              <a:rect l="l" t="t" r="r" b="b"/>
              <a:pathLst>
                <a:path w="4457700" h="1038225" extrusionOk="0">
                  <a:moveTo>
                    <a:pt x="4294117" y="1038225"/>
                  </a:moveTo>
                  <a:lnTo>
                    <a:pt x="163151" y="1038225"/>
                  </a:lnTo>
                  <a:lnTo>
                    <a:pt x="119851" y="1032397"/>
                  </a:lnTo>
                  <a:lnTo>
                    <a:pt x="80897" y="1015961"/>
                  </a:lnTo>
                  <a:lnTo>
                    <a:pt x="47863" y="990483"/>
                  </a:lnTo>
                  <a:lnTo>
                    <a:pt x="22320" y="957534"/>
                  </a:lnTo>
                  <a:lnTo>
                    <a:pt x="5842" y="918680"/>
                  </a:lnTo>
                  <a:lnTo>
                    <a:pt x="0" y="875490"/>
                  </a:lnTo>
                  <a:lnTo>
                    <a:pt x="0" y="162734"/>
                  </a:lnTo>
                  <a:lnTo>
                    <a:pt x="5842" y="119544"/>
                  </a:lnTo>
                  <a:lnTo>
                    <a:pt x="22320" y="80690"/>
                  </a:lnTo>
                  <a:lnTo>
                    <a:pt x="47863" y="47741"/>
                  </a:lnTo>
                  <a:lnTo>
                    <a:pt x="80897" y="22263"/>
                  </a:lnTo>
                  <a:lnTo>
                    <a:pt x="119851" y="5827"/>
                  </a:lnTo>
                  <a:lnTo>
                    <a:pt x="163151" y="0"/>
                  </a:lnTo>
                  <a:lnTo>
                    <a:pt x="4294117" y="0"/>
                  </a:lnTo>
                  <a:lnTo>
                    <a:pt x="4337418" y="5827"/>
                  </a:lnTo>
                  <a:lnTo>
                    <a:pt x="4376371" y="22263"/>
                  </a:lnTo>
                  <a:lnTo>
                    <a:pt x="4409406" y="47741"/>
                  </a:lnTo>
                  <a:lnTo>
                    <a:pt x="4432898" y="78046"/>
                  </a:lnTo>
                  <a:lnTo>
                    <a:pt x="163151" y="78046"/>
                  </a:lnTo>
                  <a:lnTo>
                    <a:pt x="130219" y="84740"/>
                  </a:lnTo>
                  <a:lnTo>
                    <a:pt x="103218" y="102954"/>
                  </a:lnTo>
                  <a:lnTo>
                    <a:pt x="84957" y="129886"/>
                  </a:lnTo>
                  <a:lnTo>
                    <a:pt x="78246" y="162734"/>
                  </a:lnTo>
                  <a:lnTo>
                    <a:pt x="78246" y="875490"/>
                  </a:lnTo>
                  <a:lnTo>
                    <a:pt x="84957" y="908338"/>
                  </a:lnTo>
                  <a:lnTo>
                    <a:pt x="103218" y="935270"/>
                  </a:lnTo>
                  <a:lnTo>
                    <a:pt x="130219" y="953484"/>
                  </a:lnTo>
                  <a:lnTo>
                    <a:pt x="163151" y="960178"/>
                  </a:lnTo>
                  <a:lnTo>
                    <a:pt x="4432898" y="960178"/>
                  </a:lnTo>
                  <a:lnTo>
                    <a:pt x="4409406" y="990483"/>
                  </a:lnTo>
                  <a:lnTo>
                    <a:pt x="4376371" y="1015961"/>
                  </a:lnTo>
                  <a:lnTo>
                    <a:pt x="4337418" y="1032397"/>
                  </a:lnTo>
                  <a:lnTo>
                    <a:pt x="4294117" y="1038225"/>
                  </a:lnTo>
                  <a:close/>
                </a:path>
                <a:path w="4457700" h="1038225" extrusionOk="0">
                  <a:moveTo>
                    <a:pt x="4432898" y="960178"/>
                  </a:moveTo>
                  <a:lnTo>
                    <a:pt x="4294117" y="960178"/>
                  </a:lnTo>
                  <a:lnTo>
                    <a:pt x="4327049" y="953484"/>
                  </a:lnTo>
                  <a:lnTo>
                    <a:pt x="4354051" y="935270"/>
                  </a:lnTo>
                  <a:lnTo>
                    <a:pt x="4372312" y="908338"/>
                  </a:lnTo>
                  <a:lnTo>
                    <a:pt x="4379023" y="875490"/>
                  </a:lnTo>
                  <a:lnTo>
                    <a:pt x="4379023" y="162734"/>
                  </a:lnTo>
                  <a:lnTo>
                    <a:pt x="4372312" y="129886"/>
                  </a:lnTo>
                  <a:lnTo>
                    <a:pt x="4354051" y="102954"/>
                  </a:lnTo>
                  <a:lnTo>
                    <a:pt x="4327049" y="84740"/>
                  </a:lnTo>
                  <a:lnTo>
                    <a:pt x="4294117" y="78046"/>
                  </a:lnTo>
                  <a:lnTo>
                    <a:pt x="4432898" y="78046"/>
                  </a:lnTo>
                  <a:lnTo>
                    <a:pt x="4434948" y="80690"/>
                  </a:lnTo>
                  <a:lnTo>
                    <a:pt x="4451427" y="119544"/>
                  </a:lnTo>
                  <a:lnTo>
                    <a:pt x="4457269" y="162734"/>
                  </a:lnTo>
                  <a:lnTo>
                    <a:pt x="4457269" y="875490"/>
                  </a:lnTo>
                  <a:lnTo>
                    <a:pt x="4451427" y="918680"/>
                  </a:lnTo>
                  <a:lnTo>
                    <a:pt x="4434948" y="957534"/>
                  </a:lnTo>
                  <a:lnTo>
                    <a:pt x="4432898" y="96017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233" name="Google Shape;233;p5"/>
          <p:cNvGrpSpPr/>
          <p:nvPr/>
        </p:nvGrpSpPr>
        <p:grpSpPr>
          <a:xfrm>
            <a:off x="12503478" y="5414105"/>
            <a:ext cx="4457700" cy="1733550"/>
            <a:chOff x="12503478" y="5414105"/>
            <a:chExt cx="4457700" cy="1733550"/>
          </a:xfrm>
        </p:grpSpPr>
        <p:sp>
          <p:nvSpPr>
            <p:cNvPr id="234" name="Google Shape;234;p5"/>
            <p:cNvSpPr/>
            <p:nvPr/>
          </p:nvSpPr>
          <p:spPr>
            <a:xfrm>
              <a:off x="12545102" y="5455717"/>
              <a:ext cx="4373245" cy="1650364"/>
            </a:xfrm>
            <a:custGeom>
              <a:avLst/>
              <a:gdLst/>
              <a:ahLst/>
              <a:cxnLst/>
              <a:rect l="l" t="t" r="r" b="b"/>
              <a:pathLst>
                <a:path w="4373244" h="1650365" extrusionOk="0">
                  <a:moveTo>
                    <a:pt x="4252816" y="1650325"/>
                  </a:moveTo>
                  <a:lnTo>
                    <a:pt x="121540" y="1650325"/>
                  </a:lnTo>
                  <a:lnTo>
                    <a:pt x="74453" y="1640702"/>
                  </a:lnTo>
                  <a:lnTo>
                    <a:pt x="35796" y="1614538"/>
                  </a:lnTo>
                  <a:lnTo>
                    <a:pt x="9625" y="1575891"/>
                  </a:lnTo>
                  <a:lnTo>
                    <a:pt x="0" y="1528817"/>
                  </a:lnTo>
                  <a:lnTo>
                    <a:pt x="0" y="121508"/>
                  </a:lnTo>
                  <a:lnTo>
                    <a:pt x="9625" y="74434"/>
                  </a:lnTo>
                  <a:lnTo>
                    <a:pt x="35796" y="35786"/>
                  </a:lnTo>
                  <a:lnTo>
                    <a:pt x="74453" y="9622"/>
                  </a:lnTo>
                  <a:lnTo>
                    <a:pt x="121540" y="0"/>
                  </a:lnTo>
                  <a:lnTo>
                    <a:pt x="4251151" y="0"/>
                  </a:lnTo>
                  <a:lnTo>
                    <a:pt x="4298237" y="9622"/>
                  </a:lnTo>
                  <a:lnTo>
                    <a:pt x="4336895" y="35786"/>
                  </a:lnTo>
                  <a:lnTo>
                    <a:pt x="4363066" y="74434"/>
                  </a:lnTo>
                  <a:lnTo>
                    <a:pt x="4372691" y="121508"/>
                  </a:lnTo>
                  <a:lnTo>
                    <a:pt x="4372691" y="1527152"/>
                  </a:lnTo>
                  <a:lnTo>
                    <a:pt x="4364028" y="1575188"/>
                  </a:lnTo>
                  <a:lnTo>
                    <a:pt x="4338352" y="1614330"/>
                  </a:lnTo>
                  <a:lnTo>
                    <a:pt x="4299876" y="1640676"/>
                  </a:lnTo>
                  <a:lnTo>
                    <a:pt x="4252816" y="1650325"/>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5" name="Google Shape;235;p5"/>
            <p:cNvSpPr/>
            <p:nvPr/>
          </p:nvSpPr>
          <p:spPr>
            <a:xfrm>
              <a:off x="12503478" y="5414105"/>
              <a:ext cx="4457700" cy="1733550"/>
            </a:xfrm>
            <a:custGeom>
              <a:avLst/>
              <a:gdLst/>
              <a:ahLst/>
              <a:cxnLst/>
              <a:rect l="l" t="t" r="r" b="b"/>
              <a:pathLst>
                <a:path w="4457700" h="1733550" extrusionOk="0">
                  <a:moveTo>
                    <a:pt x="4294440" y="1733549"/>
                  </a:moveTo>
                  <a:lnTo>
                    <a:pt x="163163" y="1733549"/>
                  </a:lnTo>
                  <a:lnTo>
                    <a:pt x="119860" y="1727708"/>
                  </a:lnTo>
                  <a:lnTo>
                    <a:pt x="80903" y="1711233"/>
                  </a:lnTo>
                  <a:lnTo>
                    <a:pt x="47866" y="1685695"/>
                  </a:lnTo>
                  <a:lnTo>
                    <a:pt x="22322" y="1652667"/>
                  </a:lnTo>
                  <a:lnTo>
                    <a:pt x="5842" y="1613721"/>
                  </a:lnTo>
                  <a:lnTo>
                    <a:pt x="0" y="1570429"/>
                  </a:lnTo>
                  <a:lnTo>
                    <a:pt x="0" y="163120"/>
                  </a:lnTo>
                  <a:lnTo>
                    <a:pt x="5842" y="119828"/>
                  </a:lnTo>
                  <a:lnTo>
                    <a:pt x="22322" y="80882"/>
                  </a:lnTo>
                  <a:lnTo>
                    <a:pt x="47866" y="47854"/>
                  </a:lnTo>
                  <a:lnTo>
                    <a:pt x="80903" y="22316"/>
                  </a:lnTo>
                  <a:lnTo>
                    <a:pt x="119860" y="5841"/>
                  </a:lnTo>
                  <a:lnTo>
                    <a:pt x="163163" y="0"/>
                  </a:lnTo>
                  <a:lnTo>
                    <a:pt x="4294440" y="0"/>
                  </a:lnTo>
                  <a:lnTo>
                    <a:pt x="4337743" y="5841"/>
                  </a:lnTo>
                  <a:lnTo>
                    <a:pt x="4376700" y="22316"/>
                  </a:lnTo>
                  <a:lnTo>
                    <a:pt x="4409736" y="47854"/>
                  </a:lnTo>
                  <a:lnTo>
                    <a:pt x="4433231" y="78231"/>
                  </a:lnTo>
                  <a:lnTo>
                    <a:pt x="163163" y="78231"/>
                  </a:lnTo>
                  <a:lnTo>
                    <a:pt x="130229" y="84941"/>
                  </a:lnTo>
                  <a:lnTo>
                    <a:pt x="103226" y="103198"/>
                  </a:lnTo>
                  <a:lnTo>
                    <a:pt x="84963" y="130194"/>
                  </a:lnTo>
                  <a:lnTo>
                    <a:pt x="78252" y="163120"/>
                  </a:lnTo>
                  <a:lnTo>
                    <a:pt x="78252" y="1570429"/>
                  </a:lnTo>
                  <a:lnTo>
                    <a:pt x="84963" y="1603355"/>
                  </a:lnTo>
                  <a:lnTo>
                    <a:pt x="103226" y="1630351"/>
                  </a:lnTo>
                  <a:lnTo>
                    <a:pt x="130229" y="1648608"/>
                  </a:lnTo>
                  <a:lnTo>
                    <a:pt x="163163" y="1655318"/>
                  </a:lnTo>
                  <a:lnTo>
                    <a:pt x="4433231" y="1655318"/>
                  </a:lnTo>
                  <a:lnTo>
                    <a:pt x="4409736" y="1685695"/>
                  </a:lnTo>
                  <a:lnTo>
                    <a:pt x="4376700" y="1711233"/>
                  </a:lnTo>
                  <a:lnTo>
                    <a:pt x="4337743" y="1727708"/>
                  </a:lnTo>
                  <a:lnTo>
                    <a:pt x="4294440" y="1733549"/>
                  </a:lnTo>
                  <a:close/>
                </a:path>
                <a:path w="4457700" h="1733550" extrusionOk="0">
                  <a:moveTo>
                    <a:pt x="4433231" y="1655318"/>
                  </a:moveTo>
                  <a:lnTo>
                    <a:pt x="4294440" y="1655318"/>
                  </a:lnTo>
                  <a:lnTo>
                    <a:pt x="4327374" y="1648608"/>
                  </a:lnTo>
                  <a:lnTo>
                    <a:pt x="4354377" y="1630351"/>
                  </a:lnTo>
                  <a:lnTo>
                    <a:pt x="4372640" y="1603355"/>
                  </a:lnTo>
                  <a:lnTo>
                    <a:pt x="4379351" y="1570429"/>
                  </a:lnTo>
                  <a:lnTo>
                    <a:pt x="4379351" y="163120"/>
                  </a:lnTo>
                  <a:lnTo>
                    <a:pt x="4372640" y="130194"/>
                  </a:lnTo>
                  <a:lnTo>
                    <a:pt x="4354377" y="103198"/>
                  </a:lnTo>
                  <a:lnTo>
                    <a:pt x="4327374" y="84941"/>
                  </a:lnTo>
                  <a:lnTo>
                    <a:pt x="4294440" y="78231"/>
                  </a:lnTo>
                  <a:lnTo>
                    <a:pt x="4433231" y="78231"/>
                  </a:lnTo>
                  <a:lnTo>
                    <a:pt x="4435281" y="80882"/>
                  </a:lnTo>
                  <a:lnTo>
                    <a:pt x="4451761" y="119828"/>
                  </a:lnTo>
                  <a:lnTo>
                    <a:pt x="4457603" y="163120"/>
                  </a:lnTo>
                  <a:lnTo>
                    <a:pt x="4457603" y="1570429"/>
                  </a:lnTo>
                  <a:lnTo>
                    <a:pt x="4451761" y="1613721"/>
                  </a:lnTo>
                  <a:lnTo>
                    <a:pt x="4435281" y="1652667"/>
                  </a:lnTo>
                  <a:lnTo>
                    <a:pt x="4433231" y="165531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236" name="Google Shape;236;p5"/>
          <p:cNvGrpSpPr/>
          <p:nvPr/>
        </p:nvGrpSpPr>
        <p:grpSpPr>
          <a:xfrm>
            <a:off x="6823033" y="3356928"/>
            <a:ext cx="4457700" cy="1038225"/>
            <a:chOff x="6823033" y="3356928"/>
            <a:chExt cx="4457700" cy="1038225"/>
          </a:xfrm>
        </p:grpSpPr>
        <p:sp>
          <p:nvSpPr>
            <p:cNvPr id="237" name="Google Shape;237;p5"/>
            <p:cNvSpPr/>
            <p:nvPr/>
          </p:nvSpPr>
          <p:spPr>
            <a:xfrm>
              <a:off x="6864653" y="3398442"/>
              <a:ext cx="4372610" cy="955675"/>
            </a:xfrm>
            <a:custGeom>
              <a:avLst/>
              <a:gdLst/>
              <a:ahLst/>
              <a:cxnLst/>
              <a:rect l="l" t="t" r="r" b="b"/>
              <a:pathLst>
                <a:path w="4372609" h="955675" extrusionOk="0">
                  <a:moveTo>
                    <a:pt x="4252497" y="955197"/>
                  </a:moveTo>
                  <a:lnTo>
                    <a:pt x="121531" y="955197"/>
                  </a:lnTo>
                  <a:lnTo>
                    <a:pt x="74448" y="945596"/>
                  </a:lnTo>
                  <a:lnTo>
                    <a:pt x="35793" y="919494"/>
                  </a:lnTo>
                  <a:lnTo>
                    <a:pt x="9624" y="880938"/>
                  </a:lnTo>
                  <a:lnTo>
                    <a:pt x="0" y="833976"/>
                  </a:lnTo>
                  <a:lnTo>
                    <a:pt x="0" y="121220"/>
                  </a:lnTo>
                  <a:lnTo>
                    <a:pt x="9624" y="74258"/>
                  </a:lnTo>
                  <a:lnTo>
                    <a:pt x="35793" y="35702"/>
                  </a:lnTo>
                  <a:lnTo>
                    <a:pt x="74448" y="9600"/>
                  </a:lnTo>
                  <a:lnTo>
                    <a:pt x="121531" y="0"/>
                  </a:lnTo>
                  <a:lnTo>
                    <a:pt x="4250832" y="0"/>
                  </a:lnTo>
                  <a:lnTo>
                    <a:pt x="4297915" y="9600"/>
                  </a:lnTo>
                  <a:lnTo>
                    <a:pt x="4336570" y="35702"/>
                  </a:lnTo>
                  <a:lnTo>
                    <a:pt x="4362739" y="74258"/>
                  </a:lnTo>
                  <a:lnTo>
                    <a:pt x="4372364" y="121220"/>
                  </a:lnTo>
                  <a:lnTo>
                    <a:pt x="4372364" y="832315"/>
                  </a:lnTo>
                  <a:lnTo>
                    <a:pt x="4363701" y="880238"/>
                  </a:lnTo>
                  <a:lnTo>
                    <a:pt x="4338027" y="919287"/>
                  </a:lnTo>
                  <a:lnTo>
                    <a:pt x="4299554" y="945570"/>
                  </a:lnTo>
                  <a:lnTo>
                    <a:pt x="4252497" y="955197"/>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8" name="Google Shape;238;p5"/>
            <p:cNvSpPr/>
            <p:nvPr/>
          </p:nvSpPr>
          <p:spPr>
            <a:xfrm>
              <a:off x="6823033" y="3356928"/>
              <a:ext cx="4457700" cy="1038225"/>
            </a:xfrm>
            <a:custGeom>
              <a:avLst/>
              <a:gdLst/>
              <a:ahLst/>
              <a:cxnLst/>
              <a:rect l="l" t="t" r="r" b="b"/>
              <a:pathLst>
                <a:path w="4457700" h="1038225" extrusionOk="0">
                  <a:moveTo>
                    <a:pt x="4294117" y="1038225"/>
                  </a:moveTo>
                  <a:lnTo>
                    <a:pt x="163151" y="1038225"/>
                  </a:lnTo>
                  <a:lnTo>
                    <a:pt x="119851" y="1032397"/>
                  </a:lnTo>
                  <a:lnTo>
                    <a:pt x="80897" y="1015961"/>
                  </a:lnTo>
                  <a:lnTo>
                    <a:pt x="47863" y="990483"/>
                  </a:lnTo>
                  <a:lnTo>
                    <a:pt x="22320" y="957534"/>
                  </a:lnTo>
                  <a:lnTo>
                    <a:pt x="5842" y="918680"/>
                  </a:lnTo>
                  <a:lnTo>
                    <a:pt x="0" y="875490"/>
                  </a:lnTo>
                  <a:lnTo>
                    <a:pt x="0" y="162734"/>
                  </a:lnTo>
                  <a:lnTo>
                    <a:pt x="5842" y="119544"/>
                  </a:lnTo>
                  <a:lnTo>
                    <a:pt x="22320" y="80690"/>
                  </a:lnTo>
                  <a:lnTo>
                    <a:pt x="47863" y="47741"/>
                  </a:lnTo>
                  <a:lnTo>
                    <a:pt x="80897" y="22263"/>
                  </a:lnTo>
                  <a:lnTo>
                    <a:pt x="119851" y="5827"/>
                  </a:lnTo>
                  <a:lnTo>
                    <a:pt x="163151" y="0"/>
                  </a:lnTo>
                  <a:lnTo>
                    <a:pt x="4294117" y="0"/>
                  </a:lnTo>
                  <a:lnTo>
                    <a:pt x="4337418" y="5827"/>
                  </a:lnTo>
                  <a:lnTo>
                    <a:pt x="4376371" y="22263"/>
                  </a:lnTo>
                  <a:lnTo>
                    <a:pt x="4409406" y="47741"/>
                  </a:lnTo>
                  <a:lnTo>
                    <a:pt x="4432898" y="78046"/>
                  </a:lnTo>
                  <a:lnTo>
                    <a:pt x="163151" y="78046"/>
                  </a:lnTo>
                  <a:lnTo>
                    <a:pt x="130219" y="84740"/>
                  </a:lnTo>
                  <a:lnTo>
                    <a:pt x="103218" y="102954"/>
                  </a:lnTo>
                  <a:lnTo>
                    <a:pt x="84957" y="129886"/>
                  </a:lnTo>
                  <a:lnTo>
                    <a:pt x="78246" y="162734"/>
                  </a:lnTo>
                  <a:lnTo>
                    <a:pt x="78246" y="875490"/>
                  </a:lnTo>
                  <a:lnTo>
                    <a:pt x="84957" y="908338"/>
                  </a:lnTo>
                  <a:lnTo>
                    <a:pt x="103218" y="935270"/>
                  </a:lnTo>
                  <a:lnTo>
                    <a:pt x="130219" y="953484"/>
                  </a:lnTo>
                  <a:lnTo>
                    <a:pt x="163151" y="960178"/>
                  </a:lnTo>
                  <a:lnTo>
                    <a:pt x="4432898" y="960178"/>
                  </a:lnTo>
                  <a:lnTo>
                    <a:pt x="4409406" y="990483"/>
                  </a:lnTo>
                  <a:lnTo>
                    <a:pt x="4376371" y="1015961"/>
                  </a:lnTo>
                  <a:lnTo>
                    <a:pt x="4337418" y="1032397"/>
                  </a:lnTo>
                  <a:lnTo>
                    <a:pt x="4294117" y="1038225"/>
                  </a:lnTo>
                  <a:close/>
                </a:path>
                <a:path w="4457700" h="1038225" extrusionOk="0">
                  <a:moveTo>
                    <a:pt x="4432898" y="960178"/>
                  </a:moveTo>
                  <a:lnTo>
                    <a:pt x="4294117" y="960178"/>
                  </a:lnTo>
                  <a:lnTo>
                    <a:pt x="4327049" y="953484"/>
                  </a:lnTo>
                  <a:lnTo>
                    <a:pt x="4354051" y="935270"/>
                  </a:lnTo>
                  <a:lnTo>
                    <a:pt x="4372312" y="908338"/>
                  </a:lnTo>
                  <a:lnTo>
                    <a:pt x="4379023" y="875490"/>
                  </a:lnTo>
                  <a:lnTo>
                    <a:pt x="4379023" y="162734"/>
                  </a:lnTo>
                  <a:lnTo>
                    <a:pt x="4372312" y="129886"/>
                  </a:lnTo>
                  <a:lnTo>
                    <a:pt x="4354051" y="102954"/>
                  </a:lnTo>
                  <a:lnTo>
                    <a:pt x="4327049" y="84740"/>
                  </a:lnTo>
                  <a:lnTo>
                    <a:pt x="4294117" y="78046"/>
                  </a:lnTo>
                  <a:lnTo>
                    <a:pt x="4432898" y="78046"/>
                  </a:lnTo>
                  <a:lnTo>
                    <a:pt x="4434948" y="80690"/>
                  </a:lnTo>
                  <a:lnTo>
                    <a:pt x="4451427" y="119544"/>
                  </a:lnTo>
                  <a:lnTo>
                    <a:pt x="4457269" y="162734"/>
                  </a:lnTo>
                  <a:lnTo>
                    <a:pt x="4457269" y="875490"/>
                  </a:lnTo>
                  <a:lnTo>
                    <a:pt x="4451427" y="918680"/>
                  </a:lnTo>
                  <a:lnTo>
                    <a:pt x="4434948" y="957534"/>
                  </a:lnTo>
                  <a:lnTo>
                    <a:pt x="4432898" y="960178"/>
                  </a:lnTo>
                  <a:close/>
                </a:path>
              </a:pathLst>
            </a:custGeom>
            <a:solidFill>
              <a:srgbClr val="3A62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239" name="Google Shape;239;p5"/>
          <p:cNvSpPr txBox="1"/>
          <p:nvPr/>
        </p:nvSpPr>
        <p:spPr>
          <a:xfrm>
            <a:off x="13219937" y="5461106"/>
            <a:ext cx="3023870" cy="1530350"/>
          </a:xfrm>
          <a:prstGeom prst="rect">
            <a:avLst/>
          </a:prstGeom>
          <a:noFill/>
          <a:ln>
            <a:noFill/>
          </a:ln>
        </p:spPr>
        <p:txBody>
          <a:bodyPr spcFirstLastPara="1" wrap="square" lIns="0" tIns="12700" rIns="0" bIns="0" anchor="t" anchorCtr="0">
            <a:spAutoFit/>
          </a:bodyPr>
          <a:lstStyle/>
          <a:p>
            <a:pPr marL="127635" marR="5080" lvl="0" indent="-115570" algn="l" rtl="0">
              <a:lnSpc>
                <a:spcPct val="107300"/>
              </a:lnSpc>
              <a:spcBef>
                <a:spcPts val="0"/>
              </a:spcBef>
              <a:spcAft>
                <a:spcPts val="0"/>
              </a:spcAft>
              <a:buNone/>
            </a:pPr>
            <a:r>
              <a:rPr lang="en-US" sz="4600" b="1">
                <a:solidFill>
                  <a:srgbClr val="3A6266"/>
                </a:solidFill>
                <a:latin typeface="Trebuchet MS"/>
                <a:ea typeface="Trebuchet MS"/>
                <a:cs typeface="Trebuchet MS"/>
                <a:sym typeface="Trebuchet MS"/>
              </a:rPr>
              <a:t>VASCULAR  DEMENTIA</a:t>
            </a:r>
            <a:endParaRPr sz="4600">
              <a:latin typeface="Trebuchet MS"/>
              <a:ea typeface="Trebuchet MS"/>
              <a:cs typeface="Trebuchet MS"/>
              <a:sym typeface="Trebuchet MS"/>
            </a:endParaRPr>
          </a:p>
        </p:txBody>
      </p:sp>
      <p:sp>
        <p:nvSpPr>
          <p:cNvPr id="240" name="Google Shape;240;p5"/>
          <p:cNvSpPr txBox="1"/>
          <p:nvPr/>
        </p:nvSpPr>
        <p:spPr>
          <a:xfrm>
            <a:off x="1924595" y="5389451"/>
            <a:ext cx="2293620" cy="1530350"/>
          </a:xfrm>
          <a:prstGeom prst="rect">
            <a:avLst/>
          </a:prstGeom>
          <a:noFill/>
          <a:ln>
            <a:noFill/>
          </a:ln>
        </p:spPr>
        <p:txBody>
          <a:bodyPr spcFirstLastPara="1" wrap="square" lIns="0" tIns="12700" rIns="0" bIns="0" anchor="t" anchorCtr="0">
            <a:spAutoFit/>
          </a:bodyPr>
          <a:lstStyle/>
          <a:p>
            <a:pPr marL="12700" marR="5080" lvl="0" indent="152400" algn="l" rtl="0">
              <a:lnSpc>
                <a:spcPct val="107300"/>
              </a:lnSpc>
              <a:spcBef>
                <a:spcPts val="0"/>
              </a:spcBef>
              <a:spcAft>
                <a:spcPts val="0"/>
              </a:spcAft>
              <a:buNone/>
            </a:pPr>
            <a:r>
              <a:rPr lang="en-US" sz="4600" b="1">
                <a:solidFill>
                  <a:srgbClr val="3A6266"/>
                </a:solidFill>
                <a:latin typeface="Trebuchet MS"/>
                <a:ea typeface="Trebuchet MS"/>
                <a:cs typeface="Trebuchet MS"/>
                <a:sym typeface="Trebuchet MS"/>
              </a:rPr>
              <a:t>KIDNEY  DISEASE</a:t>
            </a:r>
            <a:endParaRPr sz="4600">
              <a:latin typeface="Trebuchet MS"/>
              <a:ea typeface="Trebuchet MS"/>
              <a:cs typeface="Trebuchet MS"/>
              <a:sym typeface="Trebuchet MS"/>
            </a:endParaRPr>
          </a:p>
        </p:txBody>
      </p:sp>
      <p:sp>
        <p:nvSpPr>
          <p:cNvPr id="241" name="Google Shape;241;p5"/>
          <p:cNvSpPr txBox="1"/>
          <p:nvPr/>
        </p:nvSpPr>
        <p:spPr>
          <a:xfrm>
            <a:off x="7030324" y="5846750"/>
            <a:ext cx="4673400" cy="7209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600" b="1">
                <a:solidFill>
                  <a:srgbClr val="3A6266"/>
                </a:solidFill>
                <a:latin typeface="Trebuchet MS"/>
                <a:ea typeface="Trebuchet MS"/>
                <a:cs typeface="Trebuchet MS"/>
                <a:sym typeface="Trebuchet MS"/>
              </a:rPr>
              <a:t>HEART FAILURE</a:t>
            </a:r>
            <a:endParaRPr sz="4600">
              <a:latin typeface="Trebuchet MS"/>
              <a:ea typeface="Trebuchet MS"/>
              <a:cs typeface="Trebuchet MS"/>
              <a:sym typeface="Trebuchet MS"/>
            </a:endParaRPr>
          </a:p>
        </p:txBody>
      </p:sp>
      <p:sp>
        <p:nvSpPr>
          <p:cNvPr id="242" name="Google Shape;242;p5"/>
          <p:cNvSpPr txBox="1"/>
          <p:nvPr/>
        </p:nvSpPr>
        <p:spPr>
          <a:xfrm>
            <a:off x="1173995" y="3485200"/>
            <a:ext cx="4312500" cy="14289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600" b="1">
                <a:solidFill>
                  <a:srgbClr val="3A6266"/>
                </a:solidFill>
                <a:latin typeface="Trebuchet MS"/>
                <a:ea typeface="Trebuchet MS"/>
                <a:cs typeface="Trebuchet MS"/>
                <a:sym typeface="Trebuchet MS"/>
              </a:rPr>
              <a:t>HEART DISEASE	</a:t>
            </a:r>
            <a:endParaRPr sz="4600">
              <a:latin typeface="Trebuchet MS"/>
              <a:ea typeface="Trebuchet MS"/>
              <a:cs typeface="Trebuchet MS"/>
              <a:sym typeface="Trebuchet MS"/>
            </a:endParaRPr>
          </a:p>
        </p:txBody>
      </p:sp>
      <p:sp>
        <p:nvSpPr>
          <p:cNvPr id="243" name="Google Shape;243;p5"/>
          <p:cNvSpPr txBox="1"/>
          <p:nvPr/>
        </p:nvSpPr>
        <p:spPr>
          <a:xfrm>
            <a:off x="6823025" y="3429650"/>
            <a:ext cx="4575600" cy="892800"/>
          </a:xfrm>
          <a:prstGeom prst="rect">
            <a:avLst/>
          </a:prstGeom>
          <a:noFill/>
          <a:ln>
            <a:noFill/>
          </a:ln>
        </p:spPr>
        <p:txBody>
          <a:bodyPr spcFirstLastPara="1" wrap="square" lIns="91425" tIns="91425" rIns="91425" bIns="91425" anchor="t" anchorCtr="0">
            <a:spAutoFit/>
          </a:bodyPr>
          <a:lstStyle/>
          <a:p>
            <a:pPr marL="12700" lvl="0" indent="0" algn="l" rtl="0">
              <a:spcBef>
                <a:spcPts val="0"/>
              </a:spcBef>
              <a:spcAft>
                <a:spcPts val="0"/>
              </a:spcAft>
              <a:buNone/>
            </a:pPr>
            <a:r>
              <a:rPr lang="en-US" sz="4600" b="1">
                <a:solidFill>
                  <a:srgbClr val="3A6266"/>
                </a:solidFill>
                <a:latin typeface="Trebuchet MS"/>
                <a:ea typeface="Trebuchet MS"/>
                <a:cs typeface="Trebuchet MS"/>
                <a:sym typeface="Trebuchet MS"/>
              </a:rPr>
              <a:t>HEART ATTACK	</a:t>
            </a:r>
            <a:endParaRPr/>
          </a:p>
        </p:txBody>
      </p:sp>
      <p:sp>
        <p:nvSpPr>
          <p:cNvPr id="244" name="Google Shape;244;p5"/>
          <p:cNvSpPr txBox="1"/>
          <p:nvPr/>
        </p:nvSpPr>
        <p:spPr>
          <a:xfrm>
            <a:off x="13054725" y="3429638"/>
            <a:ext cx="3000000" cy="892800"/>
          </a:xfrm>
          <a:prstGeom prst="rect">
            <a:avLst/>
          </a:prstGeom>
          <a:noFill/>
          <a:ln>
            <a:noFill/>
          </a:ln>
        </p:spPr>
        <p:txBody>
          <a:bodyPr spcFirstLastPara="1" wrap="square" lIns="91425" tIns="91425" rIns="91425" bIns="91425" anchor="t" anchorCtr="0">
            <a:spAutoFit/>
          </a:bodyPr>
          <a:lstStyle/>
          <a:p>
            <a:pPr marL="12700" lvl="0" indent="0" algn="l" rtl="0">
              <a:spcBef>
                <a:spcPts val="0"/>
              </a:spcBef>
              <a:spcAft>
                <a:spcPts val="0"/>
              </a:spcAft>
              <a:buNone/>
            </a:pPr>
            <a:r>
              <a:rPr lang="en-US" sz="4600" b="1">
                <a:solidFill>
                  <a:srgbClr val="3A6266"/>
                </a:solidFill>
                <a:latin typeface="Trebuchet MS"/>
                <a:ea typeface="Trebuchet MS"/>
                <a:cs typeface="Trebuchet MS"/>
                <a:sym typeface="Trebuchet MS"/>
              </a:rPr>
              <a:t>STROKES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49" name="Google Shape;249;p6"/>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4D94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0" name="Google Shape;250;p6"/>
          <p:cNvSpPr txBox="1"/>
          <p:nvPr/>
        </p:nvSpPr>
        <p:spPr>
          <a:xfrm>
            <a:off x="996303" y="1880292"/>
            <a:ext cx="7134900" cy="3791400"/>
          </a:xfrm>
          <a:prstGeom prst="rect">
            <a:avLst/>
          </a:prstGeom>
          <a:noFill/>
          <a:ln>
            <a:noFill/>
          </a:ln>
        </p:spPr>
        <p:txBody>
          <a:bodyPr spcFirstLastPara="1" wrap="square" lIns="0" tIns="29200" rIns="0" bIns="0" anchor="t" anchorCtr="0">
            <a:spAutoFit/>
          </a:bodyPr>
          <a:lstStyle/>
          <a:p>
            <a:pPr marL="12700" marR="5080" lvl="0" indent="0" algn="l" rtl="0">
              <a:lnSpc>
                <a:spcPct val="119722"/>
              </a:lnSpc>
              <a:spcBef>
                <a:spcPts val="0"/>
              </a:spcBef>
              <a:spcAft>
                <a:spcPts val="0"/>
              </a:spcAft>
              <a:buNone/>
            </a:pPr>
            <a:r>
              <a:rPr lang="en-US" sz="7200" b="1">
                <a:solidFill>
                  <a:srgbClr val="FFFDE7"/>
                </a:solidFill>
                <a:latin typeface="Tahoma"/>
                <a:ea typeface="Tahoma"/>
                <a:cs typeface="Tahoma"/>
                <a:sym typeface="Tahoma"/>
              </a:rPr>
              <a:t>How can blood  pressure be  affected?</a:t>
            </a:r>
            <a:endParaRPr sz="7200">
              <a:latin typeface="Tahoma"/>
              <a:ea typeface="Tahoma"/>
              <a:cs typeface="Tahoma"/>
              <a:sym typeface="Tahoma"/>
            </a:endParaRPr>
          </a:p>
        </p:txBody>
      </p:sp>
      <p:sp>
        <p:nvSpPr>
          <p:cNvPr id="251" name="Google Shape;251;p6"/>
          <p:cNvSpPr txBox="1">
            <a:spLocks noGrp="1"/>
          </p:cNvSpPr>
          <p:nvPr>
            <p:ph type="title"/>
          </p:nvPr>
        </p:nvSpPr>
        <p:spPr>
          <a:xfrm>
            <a:off x="13721877" y="1161349"/>
            <a:ext cx="750570" cy="4521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800">
                <a:solidFill>
                  <a:srgbClr val="FFFDE7"/>
                </a:solidFill>
                <a:latin typeface="Tahoma"/>
                <a:ea typeface="Tahoma"/>
                <a:cs typeface="Tahoma"/>
                <a:sym typeface="Tahoma"/>
              </a:rPr>
              <a:t>Diet</a:t>
            </a:r>
            <a:endParaRPr sz="2800">
              <a:latin typeface="Tahoma"/>
              <a:ea typeface="Tahoma"/>
              <a:cs typeface="Tahoma"/>
              <a:sym typeface="Tahoma"/>
            </a:endParaRPr>
          </a:p>
        </p:txBody>
      </p:sp>
      <p:sp>
        <p:nvSpPr>
          <p:cNvPr id="252" name="Google Shape;252;p6"/>
          <p:cNvSpPr txBox="1"/>
          <p:nvPr/>
        </p:nvSpPr>
        <p:spPr>
          <a:xfrm>
            <a:off x="12585426" y="2318215"/>
            <a:ext cx="3023235" cy="939800"/>
          </a:xfrm>
          <a:prstGeom prst="rect">
            <a:avLst/>
          </a:prstGeom>
          <a:noFill/>
          <a:ln>
            <a:noFill/>
          </a:ln>
        </p:spPr>
        <p:txBody>
          <a:bodyPr spcFirstLastPara="1" wrap="square" lIns="0" tIns="43175" rIns="0" bIns="0" anchor="t" anchorCtr="0">
            <a:spAutoFit/>
          </a:bodyPr>
          <a:lstStyle/>
          <a:p>
            <a:pPr marL="0" marR="0" lvl="0" indent="0" algn="ctr" rtl="0">
              <a:lnSpc>
                <a:spcPct val="100000"/>
              </a:lnSpc>
              <a:spcBef>
                <a:spcPts val="0"/>
              </a:spcBef>
              <a:spcAft>
                <a:spcPts val="0"/>
              </a:spcAft>
              <a:buNone/>
            </a:pPr>
            <a:r>
              <a:rPr lang="en-US" sz="2800" b="1">
                <a:solidFill>
                  <a:srgbClr val="FFFDE7"/>
                </a:solidFill>
                <a:latin typeface="Tahoma"/>
                <a:ea typeface="Tahoma"/>
                <a:cs typeface="Tahoma"/>
                <a:sym typeface="Tahoma"/>
              </a:rPr>
              <a:t>Physical Activity</a:t>
            </a:r>
            <a:endParaRPr sz="2800">
              <a:latin typeface="Tahoma"/>
              <a:ea typeface="Tahoma"/>
              <a:cs typeface="Tahoma"/>
              <a:sym typeface="Tahoma"/>
            </a:endParaRPr>
          </a:p>
          <a:p>
            <a:pPr marL="0" marR="0" lvl="0" indent="0" algn="ctr" rtl="0">
              <a:lnSpc>
                <a:spcPct val="100000"/>
              </a:lnSpc>
              <a:spcBef>
                <a:spcPts val="240"/>
              </a:spcBef>
              <a:spcAft>
                <a:spcPts val="0"/>
              </a:spcAft>
              <a:buNone/>
            </a:pPr>
            <a:r>
              <a:rPr lang="en-US" sz="2800" b="1">
                <a:solidFill>
                  <a:srgbClr val="FFFDE7"/>
                </a:solidFill>
                <a:latin typeface="Tahoma"/>
                <a:ea typeface="Tahoma"/>
                <a:cs typeface="Tahoma"/>
                <a:sym typeface="Tahoma"/>
              </a:rPr>
              <a:t>/Exercise</a:t>
            </a:r>
            <a:endParaRPr sz="2800">
              <a:latin typeface="Tahoma"/>
              <a:ea typeface="Tahoma"/>
              <a:cs typeface="Tahoma"/>
              <a:sym typeface="Tahoma"/>
            </a:endParaRPr>
          </a:p>
        </p:txBody>
      </p:sp>
      <p:sp>
        <p:nvSpPr>
          <p:cNvPr id="253" name="Google Shape;253;p6"/>
          <p:cNvSpPr txBox="1"/>
          <p:nvPr/>
        </p:nvSpPr>
        <p:spPr>
          <a:xfrm>
            <a:off x="13264528" y="4181939"/>
            <a:ext cx="1664970" cy="4521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800" b="1">
                <a:solidFill>
                  <a:srgbClr val="FFFDE7"/>
                </a:solidFill>
                <a:latin typeface="Tahoma"/>
                <a:ea typeface="Tahoma"/>
                <a:cs typeface="Tahoma"/>
                <a:sym typeface="Tahoma"/>
              </a:rPr>
              <a:t>Smoking</a:t>
            </a:r>
            <a:endParaRPr sz="2800">
              <a:latin typeface="Tahoma"/>
              <a:ea typeface="Tahoma"/>
              <a:cs typeface="Tahoma"/>
              <a:sym typeface="Tahoma"/>
            </a:endParaRPr>
          </a:p>
        </p:txBody>
      </p:sp>
      <p:sp>
        <p:nvSpPr>
          <p:cNvPr id="254" name="Google Shape;254;p6"/>
          <p:cNvSpPr/>
          <p:nvPr/>
        </p:nvSpPr>
        <p:spPr>
          <a:xfrm>
            <a:off x="10711126" y="1225559"/>
            <a:ext cx="495300" cy="304800"/>
          </a:xfrm>
          <a:custGeom>
            <a:avLst/>
            <a:gdLst/>
            <a:ahLst/>
            <a:cxnLst/>
            <a:rect l="l" t="t" r="r" b="b"/>
            <a:pathLst>
              <a:path w="495300" h="304800" extrusionOk="0">
                <a:moveTo>
                  <a:pt x="342503" y="304751"/>
                </a:moveTo>
                <a:lnTo>
                  <a:pt x="297569" y="259940"/>
                </a:lnTo>
                <a:lnTo>
                  <a:pt x="373660" y="184059"/>
                </a:lnTo>
                <a:lnTo>
                  <a:pt x="0" y="184059"/>
                </a:lnTo>
                <a:lnTo>
                  <a:pt x="0" y="120685"/>
                </a:lnTo>
                <a:lnTo>
                  <a:pt x="373653" y="120685"/>
                </a:lnTo>
                <a:lnTo>
                  <a:pt x="297569" y="44810"/>
                </a:lnTo>
                <a:lnTo>
                  <a:pt x="342503" y="0"/>
                </a:lnTo>
                <a:lnTo>
                  <a:pt x="495300" y="152375"/>
                </a:lnTo>
                <a:lnTo>
                  <a:pt x="342503" y="304751"/>
                </a:lnTo>
                <a:close/>
              </a:path>
            </a:pathLst>
          </a:custGeom>
          <a:solidFill>
            <a:srgbClr val="FFC8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5" name="Google Shape;255;p6"/>
          <p:cNvSpPr/>
          <p:nvPr/>
        </p:nvSpPr>
        <p:spPr>
          <a:xfrm>
            <a:off x="10711126" y="2410955"/>
            <a:ext cx="495300" cy="304800"/>
          </a:xfrm>
          <a:custGeom>
            <a:avLst/>
            <a:gdLst/>
            <a:ahLst/>
            <a:cxnLst/>
            <a:rect l="l" t="t" r="r" b="b"/>
            <a:pathLst>
              <a:path w="495300" h="304800" extrusionOk="0">
                <a:moveTo>
                  <a:pt x="342503" y="304751"/>
                </a:moveTo>
                <a:lnTo>
                  <a:pt x="297569" y="259940"/>
                </a:lnTo>
                <a:lnTo>
                  <a:pt x="373660" y="184059"/>
                </a:lnTo>
                <a:lnTo>
                  <a:pt x="0" y="184059"/>
                </a:lnTo>
                <a:lnTo>
                  <a:pt x="0" y="120685"/>
                </a:lnTo>
                <a:lnTo>
                  <a:pt x="373653" y="120685"/>
                </a:lnTo>
                <a:lnTo>
                  <a:pt x="297569" y="44810"/>
                </a:lnTo>
                <a:lnTo>
                  <a:pt x="342503" y="0"/>
                </a:lnTo>
                <a:lnTo>
                  <a:pt x="495300" y="152375"/>
                </a:lnTo>
                <a:lnTo>
                  <a:pt x="342503" y="304751"/>
                </a:lnTo>
                <a:close/>
              </a:path>
            </a:pathLst>
          </a:custGeom>
          <a:solidFill>
            <a:srgbClr val="FFC8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6" name="Google Shape;256;p6"/>
          <p:cNvSpPr/>
          <p:nvPr/>
        </p:nvSpPr>
        <p:spPr>
          <a:xfrm>
            <a:off x="10711126" y="4271574"/>
            <a:ext cx="495300" cy="304800"/>
          </a:xfrm>
          <a:custGeom>
            <a:avLst/>
            <a:gdLst/>
            <a:ahLst/>
            <a:cxnLst/>
            <a:rect l="l" t="t" r="r" b="b"/>
            <a:pathLst>
              <a:path w="495300" h="304800" extrusionOk="0">
                <a:moveTo>
                  <a:pt x="342503" y="304751"/>
                </a:moveTo>
                <a:lnTo>
                  <a:pt x="297569" y="259940"/>
                </a:lnTo>
                <a:lnTo>
                  <a:pt x="373660" y="184059"/>
                </a:lnTo>
                <a:lnTo>
                  <a:pt x="0" y="184059"/>
                </a:lnTo>
                <a:lnTo>
                  <a:pt x="0" y="120685"/>
                </a:lnTo>
                <a:lnTo>
                  <a:pt x="373653" y="120685"/>
                </a:lnTo>
                <a:lnTo>
                  <a:pt x="297569" y="44810"/>
                </a:lnTo>
                <a:lnTo>
                  <a:pt x="342503" y="0"/>
                </a:lnTo>
                <a:lnTo>
                  <a:pt x="495300" y="152375"/>
                </a:lnTo>
                <a:lnTo>
                  <a:pt x="342503" y="304751"/>
                </a:lnTo>
                <a:close/>
              </a:path>
            </a:pathLst>
          </a:custGeom>
          <a:solidFill>
            <a:srgbClr val="FFC8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7" name="Google Shape;257;p6"/>
          <p:cNvSpPr/>
          <p:nvPr/>
        </p:nvSpPr>
        <p:spPr>
          <a:xfrm>
            <a:off x="10711126" y="5328763"/>
            <a:ext cx="495300" cy="304800"/>
          </a:xfrm>
          <a:custGeom>
            <a:avLst/>
            <a:gdLst/>
            <a:ahLst/>
            <a:cxnLst/>
            <a:rect l="l" t="t" r="r" b="b"/>
            <a:pathLst>
              <a:path w="495300" h="304800" extrusionOk="0">
                <a:moveTo>
                  <a:pt x="342503" y="304751"/>
                </a:moveTo>
                <a:lnTo>
                  <a:pt x="297569" y="259940"/>
                </a:lnTo>
                <a:lnTo>
                  <a:pt x="373660" y="184059"/>
                </a:lnTo>
                <a:lnTo>
                  <a:pt x="0" y="184059"/>
                </a:lnTo>
                <a:lnTo>
                  <a:pt x="0" y="120685"/>
                </a:lnTo>
                <a:lnTo>
                  <a:pt x="373653" y="120685"/>
                </a:lnTo>
                <a:lnTo>
                  <a:pt x="297569" y="44810"/>
                </a:lnTo>
                <a:lnTo>
                  <a:pt x="342503" y="0"/>
                </a:lnTo>
                <a:lnTo>
                  <a:pt x="495300" y="152375"/>
                </a:lnTo>
                <a:lnTo>
                  <a:pt x="342503" y="304751"/>
                </a:lnTo>
                <a:close/>
              </a:path>
            </a:pathLst>
          </a:custGeom>
          <a:solidFill>
            <a:srgbClr val="FFC8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8" name="Google Shape;258;p6"/>
          <p:cNvSpPr/>
          <p:nvPr/>
        </p:nvSpPr>
        <p:spPr>
          <a:xfrm>
            <a:off x="10711126" y="7482857"/>
            <a:ext cx="495300" cy="304800"/>
          </a:xfrm>
          <a:custGeom>
            <a:avLst/>
            <a:gdLst/>
            <a:ahLst/>
            <a:cxnLst/>
            <a:rect l="l" t="t" r="r" b="b"/>
            <a:pathLst>
              <a:path w="495300" h="304800" extrusionOk="0">
                <a:moveTo>
                  <a:pt x="342503" y="304751"/>
                </a:moveTo>
                <a:lnTo>
                  <a:pt x="297569" y="259940"/>
                </a:lnTo>
                <a:lnTo>
                  <a:pt x="373660" y="184059"/>
                </a:lnTo>
                <a:lnTo>
                  <a:pt x="0" y="184059"/>
                </a:lnTo>
                <a:lnTo>
                  <a:pt x="0" y="120685"/>
                </a:lnTo>
                <a:lnTo>
                  <a:pt x="373653" y="120685"/>
                </a:lnTo>
                <a:lnTo>
                  <a:pt x="297569" y="44810"/>
                </a:lnTo>
                <a:lnTo>
                  <a:pt x="342503" y="0"/>
                </a:lnTo>
                <a:lnTo>
                  <a:pt x="495300" y="152375"/>
                </a:lnTo>
                <a:lnTo>
                  <a:pt x="342503" y="304751"/>
                </a:lnTo>
                <a:close/>
              </a:path>
            </a:pathLst>
          </a:custGeom>
          <a:solidFill>
            <a:srgbClr val="FFC8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9" name="Google Shape;259;p6"/>
          <p:cNvSpPr/>
          <p:nvPr/>
        </p:nvSpPr>
        <p:spPr>
          <a:xfrm>
            <a:off x="10711126" y="8778992"/>
            <a:ext cx="495300" cy="304800"/>
          </a:xfrm>
          <a:custGeom>
            <a:avLst/>
            <a:gdLst/>
            <a:ahLst/>
            <a:cxnLst/>
            <a:rect l="l" t="t" r="r" b="b"/>
            <a:pathLst>
              <a:path w="495300" h="304800" extrusionOk="0">
                <a:moveTo>
                  <a:pt x="342503" y="304751"/>
                </a:moveTo>
                <a:lnTo>
                  <a:pt x="297569" y="259940"/>
                </a:lnTo>
                <a:lnTo>
                  <a:pt x="373660" y="184059"/>
                </a:lnTo>
                <a:lnTo>
                  <a:pt x="0" y="184059"/>
                </a:lnTo>
                <a:lnTo>
                  <a:pt x="0" y="120685"/>
                </a:lnTo>
                <a:lnTo>
                  <a:pt x="373653" y="120685"/>
                </a:lnTo>
                <a:lnTo>
                  <a:pt x="297569" y="44810"/>
                </a:lnTo>
                <a:lnTo>
                  <a:pt x="342503" y="0"/>
                </a:lnTo>
                <a:lnTo>
                  <a:pt x="495300" y="152375"/>
                </a:lnTo>
                <a:lnTo>
                  <a:pt x="342503" y="304751"/>
                </a:lnTo>
                <a:close/>
              </a:path>
            </a:pathLst>
          </a:custGeom>
          <a:solidFill>
            <a:srgbClr val="FFC8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60" name="Google Shape;260;p6"/>
          <p:cNvSpPr txBox="1"/>
          <p:nvPr/>
        </p:nvSpPr>
        <p:spPr>
          <a:xfrm>
            <a:off x="13306200" y="5209467"/>
            <a:ext cx="1581785" cy="3845560"/>
          </a:xfrm>
          <a:prstGeom prst="rect">
            <a:avLst/>
          </a:prstGeom>
          <a:noFill/>
          <a:ln>
            <a:noFill/>
          </a:ln>
        </p:spPr>
        <p:txBody>
          <a:bodyPr spcFirstLastPara="1" wrap="square" lIns="0" tIns="12700" rIns="0" bIns="0" anchor="t" anchorCtr="0">
            <a:spAutoFit/>
          </a:bodyPr>
          <a:lstStyle/>
          <a:p>
            <a:pPr marL="121285" marR="0" lvl="0" indent="0" algn="l" rtl="0">
              <a:lnSpc>
                <a:spcPct val="100000"/>
              </a:lnSpc>
              <a:spcBef>
                <a:spcPts val="0"/>
              </a:spcBef>
              <a:spcAft>
                <a:spcPts val="0"/>
              </a:spcAft>
              <a:buNone/>
            </a:pPr>
            <a:r>
              <a:rPr lang="en-US" sz="2800" b="1">
                <a:solidFill>
                  <a:srgbClr val="FFFDE7"/>
                </a:solidFill>
                <a:latin typeface="Tahoma"/>
                <a:ea typeface="Tahoma"/>
                <a:cs typeface="Tahoma"/>
                <a:sym typeface="Tahoma"/>
              </a:rPr>
              <a:t>Weight</a:t>
            </a:r>
            <a:endParaRPr sz="2800">
              <a:latin typeface="Tahoma"/>
              <a:ea typeface="Tahoma"/>
              <a:cs typeface="Tahoma"/>
              <a:sym typeface="Tahoma"/>
            </a:endParaRPr>
          </a:p>
          <a:p>
            <a:pPr marL="0" marR="0" lvl="0" indent="0" algn="l" rtl="0">
              <a:lnSpc>
                <a:spcPct val="100000"/>
              </a:lnSpc>
              <a:spcBef>
                <a:spcPts val="20"/>
              </a:spcBef>
              <a:spcAft>
                <a:spcPts val="0"/>
              </a:spcAft>
              <a:buNone/>
            </a:pPr>
            <a:endParaRPr sz="3900">
              <a:latin typeface="Tahoma"/>
              <a:ea typeface="Tahoma"/>
              <a:cs typeface="Tahoma"/>
              <a:sym typeface="Tahoma"/>
            </a:endParaRPr>
          </a:p>
          <a:p>
            <a:pPr marL="229870" marR="0" lvl="0" indent="-124460" algn="l" rtl="0">
              <a:lnSpc>
                <a:spcPct val="100000"/>
              </a:lnSpc>
              <a:spcBef>
                <a:spcPts val="0"/>
              </a:spcBef>
              <a:spcAft>
                <a:spcPts val="0"/>
              </a:spcAft>
              <a:buNone/>
            </a:pPr>
            <a:r>
              <a:rPr lang="en-US" sz="2800" b="1">
                <a:solidFill>
                  <a:srgbClr val="FFFDE7"/>
                </a:solidFill>
                <a:latin typeface="Tahoma"/>
                <a:ea typeface="Tahoma"/>
                <a:cs typeface="Tahoma"/>
                <a:sym typeface="Tahoma"/>
              </a:rPr>
              <a:t>Alcohol</a:t>
            </a:r>
            <a:endParaRPr sz="2800">
              <a:latin typeface="Tahoma"/>
              <a:ea typeface="Tahoma"/>
              <a:cs typeface="Tahoma"/>
              <a:sym typeface="Tahoma"/>
            </a:endParaRPr>
          </a:p>
          <a:p>
            <a:pPr marL="12700" marR="5080" lvl="0" indent="217170" algn="l" rtl="0">
              <a:lnSpc>
                <a:spcPct val="277000"/>
              </a:lnSpc>
              <a:spcBef>
                <a:spcPts val="15"/>
              </a:spcBef>
              <a:spcAft>
                <a:spcPts val="0"/>
              </a:spcAft>
              <a:buNone/>
            </a:pPr>
            <a:r>
              <a:rPr lang="en-US" sz="2800" b="1">
                <a:solidFill>
                  <a:srgbClr val="FFFDE7"/>
                </a:solidFill>
                <a:latin typeface="Tahoma"/>
                <a:ea typeface="Tahoma"/>
                <a:cs typeface="Tahoma"/>
                <a:sym typeface="Tahoma"/>
              </a:rPr>
              <a:t>Stress  Genetics</a:t>
            </a:r>
            <a:endParaRPr sz="2800">
              <a:latin typeface="Tahoma"/>
              <a:ea typeface="Tahoma"/>
              <a:cs typeface="Tahoma"/>
              <a:sym typeface="Tahoma"/>
            </a:endParaRPr>
          </a:p>
        </p:txBody>
      </p:sp>
      <p:sp>
        <p:nvSpPr>
          <p:cNvPr id="261" name="Google Shape;261;p6"/>
          <p:cNvSpPr/>
          <p:nvPr/>
        </p:nvSpPr>
        <p:spPr>
          <a:xfrm>
            <a:off x="10711126" y="6356291"/>
            <a:ext cx="495300" cy="304800"/>
          </a:xfrm>
          <a:custGeom>
            <a:avLst/>
            <a:gdLst/>
            <a:ahLst/>
            <a:cxnLst/>
            <a:rect l="l" t="t" r="r" b="b"/>
            <a:pathLst>
              <a:path w="495300" h="304800" extrusionOk="0">
                <a:moveTo>
                  <a:pt x="342503" y="304751"/>
                </a:moveTo>
                <a:lnTo>
                  <a:pt x="297569" y="259940"/>
                </a:lnTo>
                <a:lnTo>
                  <a:pt x="373660" y="184059"/>
                </a:lnTo>
                <a:lnTo>
                  <a:pt x="0" y="184059"/>
                </a:lnTo>
                <a:lnTo>
                  <a:pt x="0" y="120685"/>
                </a:lnTo>
                <a:lnTo>
                  <a:pt x="373653" y="120685"/>
                </a:lnTo>
                <a:lnTo>
                  <a:pt x="297569" y="44810"/>
                </a:lnTo>
                <a:lnTo>
                  <a:pt x="342503" y="0"/>
                </a:lnTo>
                <a:lnTo>
                  <a:pt x="495300" y="152375"/>
                </a:lnTo>
                <a:lnTo>
                  <a:pt x="342503" y="304751"/>
                </a:lnTo>
                <a:close/>
              </a:path>
            </a:pathLst>
          </a:custGeom>
          <a:solidFill>
            <a:srgbClr val="FFC8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62" name="Google Shape;262;p6"/>
          <p:cNvSpPr/>
          <p:nvPr/>
        </p:nvSpPr>
        <p:spPr>
          <a:xfrm>
            <a:off x="0" y="5276177"/>
            <a:ext cx="6904355" cy="5011420"/>
          </a:xfrm>
          <a:custGeom>
            <a:avLst/>
            <a:gdLst/>
            <a:ahLst/>
            <a:cxnLst/>
            <a:rect l="l" t="t" r="r" b="b"/>
            <a:pathLst>
              <a:path w="6904355" h="5011420" extrusionOk="0">
                <a:moveTo>
                  <a:pt x="2122577" y="5010821"/>
                </a:moveTo>
                <a:lnTo>
                  <a:pt x="2122577" y="2000179"/>
                </a:lnTo>
                <a:lnTo>
                  <a:pt x="2123091" y="2045402"/>
                </a:lnTo>
                <a:lnTo>
                  <a:pt x="2124309" y="2090612"/>
                </a:lnTo>
                <a:lnTo>
                  <a:pt x="2126332" y="2135805"/>
                </a:lnTo>
                <a:lnTo>
                  <a:pt x="2129261" y="2180976"/>
                </a:lnTo>
                <a:lnTo>
                  <a:pt x="2133198" y="2226118"/>
                </a:lnTo>
                <a:lnTo>
                  <a:pt x="2138244" y="2271227"/>
                </a:lnTo>
                <a:lnTo>
                  <a:pt x="2144501" y="2316298"/>
                </a:lnTo>
                <a:lnTo>
                  <a:pt x="2152068" y="2361325"/>
                </a:lnTo>
                <a:lnTo>
                  <a:pt x="2161049" y="2406303"/>
                </a:lnTo>
                <a:lnTo>
                  <a:pt x="2171544" y="2451227"/>
                </a:lnTo>
                <a:lnTo>
                  <a:pt x="2183654" y="2496091"/>
                </a:lnTo>
                <a:lnTo>
                  <a:pt x="2197482" y="2540890"/>
                </a:lnTo>
                <a:lnTo>
                  <a:pt x="2213127" y="2585620"/>
                </a:lnTo>
                <a:lnTo>
                  <a:pt x="2230965" y="2630493"/>
                </a:lnTo>
                <a:lnTo>
                  <a:pt x="2250758" y="2674228"/>
                </a:lnTo>
                <a:lnTo>
                  <a:pt x="2272434" y="2716826"/>
                </a:lnTo>
                <a:lnTo>
                  <a:pt x="2295921" y="2758289"/>
                </a:lnTo>
                <a:lnTo>
                  <a:pt x="2321145" y="2798619"/>
                </a:lnTo>
                <a:lnTo>
                  <a:pt x="2348035" y="2837818"/>
                </a:lnTo>
                <a:lnTo>
                  <a:pt x="2376517" y="2875887"/>
                </a:lnTo>
                <a:lnTo>
                  <a:pt x="2406521" y="2912828"/>
                </a:lnTo>
                <a:lnTo>
                  <a:pt x="2437973" y="2948643"/>
                </a:lnTo>
                <a:lnTo>
                  <a:pt x="2470801" y="2983334"/>
                </a:lnTo>
                <a:lnTo>
                  <a:pt x="2504932" y="3016902"/>
                </a:lnTo>
                <a:lnTo>
                  <a:pt x="2540294" y="3049349"/>
                </a:lnTo>
                <a:lnTo>
                  <a:pt x="2576815" y="3080677"/>
                </a:lnTo>
                <a:lnTo>
                  <a:pt x="2614422" y="3110887"/>
                </a:lnTo>
                <a:lnTo>
                  <a:pt x="2653043" y="3139982"/>
                </a:lnTo>
                <a:lnTo>
                  <a:pt x="2692605" y="3167964"/>
                </a:lnTo>
                <a:lnTo>
                  <a:pt x="2733036" y="3194833"/>
                </a:lnTo>
                <a:lnTo>
                  <a:pt x="2774264" y="3220591"/>
                </a:lnTo>
                <a:lnTo>
                  <a:pt x="2816216" y="3245241"/>
                </a:lnTo>
                <a:lnTo>
                  <a:pt x="2858819" y="3268784"/>
                </a:lnTo>
                <a:lnTo>
                  <a:pt x="2902002" y="3291222"/>
                </a:lnTo>
                <a:lnTo>
                  <a:pt x="2945692" y="3312557"/>
                </a:lnTo>
                <a:lnTo>
                  <a:pt x="2989816" y="3332790"/>
                </a:lnTo>
                <a:lnTo>
                  <a:pt x="3034303" y="3351923"/>
                </a:lnTo>
                <a:lnTo>
                  <a:pt x="3079079" y="3369958"/>
                </a:lnTo>
                <a:lnTo>
                  <a:pt x="3124072" y="3386897"/>
                </a:lnTo>
                <a:lnTo>
                  <a:pt x="3169210" y="3402741"/>
                </a:lnTo>
                <a:lnTo>
                  <a:pt x="3214421" y="3417492"/>
                </a:lnTo>
                <a:lnTo>
                  <a:pt x="3259631" y="3431152"/>
                </a:lnTo>
                <a:lnTo>
                  <a:pt x="3304769" y="3443723"/>
                </a:lnTo>
                <a:lnTo>
                  <a:pt x="3349762" y="3455206"/>
                </a:lnTo>
                <a:lnTo>
                  <a:pt x="3395700" y="3466036"/>
                </a:lnTo>
                <a:lnTo>
                  <a:pt x="3441777" y="3476404"/>
                </a:lnTo>
                <a:lnTo>
                  <a:pt x="3487982" y="3486335"/>
                </a:lnTo>
                <a:lnTo>
                  <a:pt x="3534309" y="3495850"/>
                </a:lnTo>
                <a:lnTo>
                  <a:pt x="3580748" y="3504975"/>
                </a:lnTo>
                <a:lnTo>
                  <a:pt x="3627291" y="3513730"/>
                </a:lnTo>
                <a:lnTo>
                  <a:pt x="3673929" y="3522140"/>
                </a:lnTo>
                <a:lnTo>
                  <a:pt x="3720654" y="3530228"/>
                </a:lnTo>
                <a:lnTo>
                  <a:pt x="3767457" y="3538016"/>
                </a:lnTo>
                <a:lnTo>
                  <a:pt x="3814330" y="3545529"/>
                </a:lnTo>
                <a:lnTo>
                  <a:pt x="3861264" y="3552788"/>
                </a:lnTo>
                <a:lnTo>
                  <a:pt x="3908250" y="3559817"/>
                </a:lnTo>
                <a:lnTo>
                  <a:pt x="3955279" y="3566639"/>
                </a:lnTo>
                <a:lnTo>
                  <a:pt x="4002344" y="3573277"/>
                </a:lnTo>
                <a:lnTo>
                  <a:pt x="4049436" y="3579754"/>
                </a:lnTo>
                <a:lnTo>
                  <a:pt x="4096546" y="3586094"/>
                </a:lnTo>
                <a:lnTo>
                  <a:pt x="4143665" y="3592319"/>
                </a:lnTo>
                <a:lnTo>
                  <a:pt x="4190786" y="3598452"/>
                </a:lnTo>
                <a:lnTo>
                  <a:pt x="4237898" y="3604517"/>
                </a:lnTo>
                <a:lnTo>
                  <a:pt x="4379105" y="3622532"/>
                </a:lnTo>
                <a:lnTo>
                  <a:pt x="4426101" y="3628554"/>
                </a:lnTo>
                <a:lnTo>
                  <a:pt x="4473047" y="3634623"/>
                </a:lnTo>
                <a:lnTo>
                  <a:pt x="4519934" y="3640762"/>
                </a:lnTo>
                <a:lnTo>
                  <a:pt x="4566753" y="3646994"/>
                </a:lnTo>
                <a:lnTo>
                  <a:pt x="4613496" y="3653343"/>
                </a:lnTo>
                <a:lnTo>
                  <a:pt x="4660155" y="3659830"/>
                </a:lnTo>
                <a:lnTo>
                  <a:pt x="4706720" y="3666480"/>
                </a:lnTo>
                <a:lnTo>
                  <a:pt x="4753182" y="3673316"/>
                </a:lnTo>
                <a:lnTo>
                  <a:pt x="4799535" y="3680360"/>
                </a:lnTo>
                <a:lnTo>
                  <a:pt x="4845768" y="3687636"/>
                </a:lnTo>
                <a:lnTo>
                  <a:pt x="4891874" y="3695167"/>
                </a:lnTo>
                <a:lnTo>
                  <a:pt x="4937843" y="3702975"/>
                </a:lnTo>
                <a:lnTo>
                  <a:pt x="4983668" y="3711084"/>
                </a:lnTo>
                <a:lnTo>
                  <a:pt x="5029339" y="3719518"/>
                </a:lnTo>
                <a:lnTo>
                  <a:pt x="5074849" y="3728298"/>
                </a:lnTo>
                <a:lnTo>
                  <a:pt x="5120187" y="3737449"/>
                </a:lnTo>
                <a:lnTo>
                  <a:pt x="5165347" y="3746992"/>
                </a:lnTo>
                <a:lnTo>
                  <a:pt x="5210319" y="3756953"/>
                </a:lnTo>
                <a:lnTo>
                  <a:pt x="5255095" y="3767352"/>
                </a:lnTo>
                <a:lnTo>
                  <a:pt x="5299666" y="3778214"/>
                </a:lnTo>
                <a:lnTo>
                  <a:pt x="5344023" y="3789562"/>
                </a:lnTo>
                <a:lnTo>
                  <a:pt x="5388159" y="3801418"/>
                </a:lnTo>
                <a:lnTo>
                  <a:pt x="5432064" y="3813807"/>
                </a:lnTo>
                <a:lnTo>
                  <a:pt x="5475729" y="3826750"/>
                </a:lnTo>
                <a:lnTo>
                  <a:pt x="5519147" y="3840271"/>
                </a:lnTo>
                <a:lnTo>
                  <a:pt x="5562309" y="3854393"/>
                </a:lnTo>
                <a:lnTo>
                  <a:pt x="5605206" y="3869139"/>
                </a:lnTo>
                <a:lnTo>
                  <a:pt x="5647830" y="3884532"/>
                </a:lnTo>
                <a:lnTo>
                  <a:pt x="5690172" y="3900596"/>
                </a:lnTo>
                <a:lnTo>
                  <a:pt x="5732223" y="3917353"/>
                </a:lnTo>
                <a:lnTo>
                  <a:pt x="5773974" y="3934826"/>
                </a:lnTo>
                <a:lnTo>
                  <a:pt x="5815419" y="3953039"/>
                </a:lnTo>
                <a:lnTo>
                  <a:pt x="5856546" y="3972014"/>
                </a:lnTo>
                <a:lnTo>
                  <a:pt x="5897349" y="3991776"/>
                </a:lnTo>
                <a:lnTo>
                  <a:pt x="5937819" y="4012346"/>
                </a:lnTo>
                <a:lnTo>
                  <a:pt x="5977946" y="4033748"/>
                </a:lnTo>
                <a:lnTo>
                  <a:pt x="6017723" y="4056005"/>
                </a:lnTo>
                <a:lnTo>
                  <a:pt x="6057141" y="4079140"/>
                </a:lnTo>
                <a:lnTo>
                  <a:pt x="6096191" y="4103176"/>
                </a:lnTo>
                <a:lnTo>
                  <a:pt x="6134865" y="4128136"/>
                </a:lnTo>
                <a:lnTo>
                  <a:pt x="6173154" y="4154044"/>
                </a:lnTo>
                <a:lnTo>
                  <a:pt x="6211049" y="4180922"/>
                </a:lnTo>
                <a:lnTo>
                  <a:pt x="6248542" y="4208794"/>
                </a:lnTo>
                <a:lnTo>
                  <a:pt x="6285625" y="4237682"/>
                </a:lnTo>
                <a:lnTo>
                  <a:pt x="6322289" y="4267610"/>
                </a:lnTo>
                <a:lnTo>
                  <a:pt x="6358524" y="4298600"/>
                </a:lnTo>
                <a:lnTo>
                  <a:pt x="6394324" y="4330677"/>
                </a:lnTo>
                <a:lnTo>
                  <a:pt x="6429678" y="4363862"/>
                </a:lnTo>
                <a:lnTo>
                  <a:pt x="6464579" y="4398179"/>
                </a:lnTo>
                <a:lnTo>
                  <a:pt x="6499018" y="4433652"/>
                </a:lnTo>
                <a:lnTo>
                  <a:pt x="6532987" y="4470302"/>
                </a:lnTo>
                <a:lnTo>
                  <a:pt x="6566476" y="4508154"/>
                </a:lnTo>
                <a:lnTo>
                  <a:pt x="6599477" y="4547230"/>
                </a:lnTo>
                <a:lnTo>
                  <a:pt x="6631982" y="4587554"/>
                </a:lnTo>
                <a:lnTo>
                  <a:pt x="6663982" y="4629148"/>
                </a:lnTo>
                <a:lnTo>
                  <a:pt x="6693473" y="4669083"/>
                </a:lnTo>
                <a:lnTo>
                  <a:pt x="6722181" y="4709481"/>
                </a:lnTo>
                <a:lnTo>
                  <a:pt x="6750097" y="4750332"/>
                </a:lnTo>
                <a:lnTo>
                  <a:pt x="6777213" y="4791620"/>
                </a:lnTo>
                <a:lnTo>
                  <a:pt x="6803519" y="4833335"/>
                </a:lnTo>
                <a:lnTo>
                  <a:pt x="6829006" y="4875463"/>
                </a:lnTo>
                <a:lnTo>
                  <a:pt x="6853664" y="4917992"/>
                </a:lnTo>
                <a:lnTo>
                  <a:pt x="6877484" y="4960908"/>
                </a:lnTo>
                <a:lnTo>
                  <a:pt x="6900457" y="5004200"/>
                </a:lnTo>
                <a:lnTo>
                  <a:pt x="6903811" y="5010821"/>
                </a:lnTo>
                <a:lnTo>
                  <a:pt x="2122577" y="5010821"/>
                </a:lnTo>
                <a:close/>
              </a:path>
              <a:path w="6904355" h="5011420" extrusionOk="0">
                <a:moveTo>
                  <a:pt x="0" y="5010821"/>
                </a:moveTo>
                <a:lnTo>
                  <a:pt x="0" y="531"/>
                </a:lnTo>
                <a:lnTo>
                  <a:pt x="17238" y="788"/>
                </a:lnTo>
                <a:lnTo>
                  <a:pt x="66802" y="1123"/>
                </a:lnTo>
                <a:lnTo>
                  <a:pt x="116342" y="1137"/>
                </a:lnTo>
                <a:lnTo>
                  <a:pt x="165837" y="908"/>
                </a:lnTo>
                <a:lnTo>
                  <a:pt x="215267" y="519"/>
                </a:lnTo>
                <a:lnTo>
                  <a:pt x="264610" y="50"/>
                </a:lnTo>
                <a:lnTo>
                  <a:pt x="314132" y="0"/>
                </a:lnTo>
                <a:lnTo>
                  <a:pt x="363649" y="324"/>
                </a:lnTo>
                <a:lnTo>
                  <a:pt x="413132" y="1064"/>
                </a:lnTo>
                <a:lnTo>
                  <a:pt x="462553" y="2264"/>
                </a:lnTo>
                <a:lnTo>
                  <a:pt x="511883" y="3965"/>
                </a:lnTo>
                <a:lnTo>
                  <a:pt x="561093" y="6211"/>
                </a:lnTo>
                <a:lnTo>
                  <a:pt x="610155" y="9043"/>
                </a:lnTo>
                <a:lnTo>
                  <a:pt x="659041" y="12505"/>
                </a:lnTo>
                <a:lnTo>
                  <a:pt x="707723" y="16638"/>
                </a:lnTo>
                <a:lnTo>
                  <a:pt x="756171" y="21485"/>
                </a:lnTo>
                <a:lnTo>
                  <a:pt x="804358" y="27089"/>
                </a:lnTo>
                <a:lnTo>
                  <a:pt x="852254" y="33493"/>
                </a:lnTo>
                <a:lnTo>
                  <a:pt x="899832" y="40738"/>
                </a:lnTo>
                <a:lnTo>
                  <a:pt x="947064" y="48867"/>
                </a:lnTo>
                <a:lnTo>
                  <a:pt x="993919" y="57923"/>
                </a:lnTo>
                <a:lnTo>
                  <a:pt x="1040371" y="67948"/>
                </a:lnTo>
                <a:lnTo>
                  <a:pt x="1086391" y="78986"/>
                </a:lnTo>
                <a:lnTo>
                  <a:pt x="1131950" y="91077"/>
                </a:lnTo>
                <a:lnTo>
                  <a:pt x="1177019" y="104265"/>
                </a:lnTo>
                <a:lnTo>
                  <a:pt x="1221571" y="118593"/>
                </a:lnTo>
                <a:lnTo>
                  <a:pt x="1265577" y="134103"/>
                </a:lnTo>
                <a:lnTo>
                  <a:pt x="1309009" y="150836"/>
                </a:lnTo>
                <a:lnTo>
                  <a:pt x="1351837" y="168837"/>
                </a:lnTo>
                <a:lnTo>
                  <a:pt x="1394034" y="188147"/>
                </a:lnTo>
                <a:lnTo>
                  <a:pt x="1435571" y="208809"/>
                </a:lnTo>
                <a:lnTo>
                  <a:pt x="1476419" y="230866"/>
                </a:lnTo>
                <a:lnTo>
                  <a:pt x="1516551" y="254359"/>
                </a:lnTo>
                <a:lnTo>
                  <a:pt x="1555938" y="279332"/>
                </a:lnTo>
                <a:lnTo>
                  <a:pt x="1594551" y="305827"/>
                </a:lnTo>
                <a:lnTo>
                  <a:pt x="1632362" y="333886"/>
                </a:lnTo>
                <a:lnTo>
                  <a:pt x="1669342" y="363552"/>
                </a:lnTo>
                <a:lnTo>
                  <a:pt x="1705463" y="394868"/>
                </a:lnTo>
                <a:lnTo>
                  <a:pt x="1740697" y="427875"/>
                </a:lnTo>
                <a:lnTo>
                  <a:pt x="1775014" y="462617"/>
                </a:lnTo>
                <a:lnTo>
                  <a:pt x="1808388" y="499137"/>
                </a:lnTo>
                <a:lnTo>
                  <a:pt x="1840788" y="537475"/>
                </a:lnTo>
                <a:lnTo>
                  <a:pt x="1872187" y="577676"/>
                </a:lnTo>
                <a:lnTo>
                  <a:pt x="1902557" y="619781"/>
                </a:lnTo>
                <a:lnTo>
                  <a:pt x="1931868" y="663834"/>
                </a:lnTo>
                <a:lnTo>
                  <a:pt x="1958381" y="706983"/>
                </a:lnTo>
                <a:lnTo>
                  <a:pt x="1982559" y="750278"/>
                </a:lnTo>
                <a:lnTo>
                  <a:pt x="2004502" y="793712"/>
                </a:lnTo>
                <a:lnTo>
                  <a:pt x="2024312" y="837281"/>
                </a:lnTo>
                <a:lnTo>
                  <a:pt x="2042090" y="880980"/>
                </a:lnTo>
                <a:lnTo>
                  <a:pt x="2057938" y="924803"/>
                </a:lnTo>
                <a:lnTo>
                  <a:pt x="2071956" y="968745"/>
                </a:lnTo>
                <a:lnTo>
                  <a:pt x="2084247" y="1012801"/>
                </a:lnTo>
                <a:lnTo>
                  <a:pt x="2094912" y="1056965"/>
                </a:lnTo>
                <a:lnTo>
                  <a:pt x="2104051" y="1101232"/>
                </a:lnTo>
                <a:lnTo>
                  <a:pt x="2111767" y="1145598"/>
                </a:lnTo>
                <a:lnTo>
                  <a:pt x="2118160" y="1190056"/>
                </a:lnTo>
                <a:lnTo>
                  <a:pt x="2123331" y="1234602"/>
                </a:lnTo>
                <a:lnTo>
                  <a:pt x="2127383" y="1279230"/>
                </a:lnTo>
                <a:lnTo>
                  <a:pt x="2130417" y="1323935"/>
                </a:lnTo>
                <a:lnTo>
                  <a:pt x="2132533" y="1368711"/>
                </a:lnTo>
                <a:lnTo>
                  <a:pt x="2133833" y="1413554"/>
                </a:lnTo>
                <a:lnTo>
                  <a:pt x="2134418" y="1458459"/>
                </a:lnTo>
                <a:lnTo>
                  <a:pt x="2134390" y="1503419"/>
                </a:lnTo>
                <a:lnTo>
                  <a:pt x="2132899" y="1593487"/>
                </a:lnTo>
                <a:lnTo>
                  <a:pt x="2124243" y="1864489"/>
                </a:lnTo>
                <a:lnTo>
                  <a:pt x="2122665" y="1954949"/>
                </a:lnTo>
                <a:lnTo>
                  <a:pt x="2122577" y="5010821"/>
                </a:lnTo>
                <a:lnTo>
                  <a:pt x="0" y="5010821"/>
                </a:lnTo>
                <a:close/>
              </a:path>
            </a:pathLst>
          </a:custGeom>
          <a:solidFill>
            <a:srgbClr val="CCF1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942</Words>
  <Application>Microsoft Office PowerPoint</Application>
  <PresentationFormat>Custom</PresentationFormat>
  <Paragraphs>134</Paragraphs>
  <Slides>24</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Arial</vt:lpstr>
      <vt:lpstr>Noto Sans Symbols</vt:lpstr>
      <vt:lpstr>Calibri</vt:lpstr>
      <vt:lpstr>Trebuchet MS</vt:lpstr>
      <vt:lpstr>Tahoma</vt:lpstr>
      <vt:lpstr>PT Sans Narrow</vt:lpstr>
      <vt:lpstr>EB Garamond</vt:lpstr>
      <vt:lpstr>Lucida Sans</vt:lpstr>
      <vt:lpstr>Times New Roman</vt:lpstr>
      <vt:lpstr>Avenir</vt:lpstr>
      <vt:lpstr>Open Sans</vt:lpstr>
      <vt:lpstr>Office Theme</vt:lpstr>
      <vt:lpstr>Tropic</vt:lpstr>
      <vt:lpstr>PowerPoint Presentation</vt:lpstr>
      <vt:lpstr>Ground Rules</vt:lpstr>
      <vt:lpstr>PowerPoint Presentation</vt:lpstr>
      <vt:lpstr>A PRESENTATION ABOUT BLOOD PRESSURE</vt:lpstr>
      <vt:lpstr>TODAY'S AGENDA:</vt:lpstr>
      <vt:lpstr>WHAT DO ALL THE  NUMBERS MEAN?</vt:lpstr>
      <vt:lpstr>SYMPTOMS OF HIGH  BLOOD PRESSURE</vt:lpstr>
      <vt:lpstr>IF I HAVE HIGH BLOOD PRESSURE, WHAT  DOES THAT PUT ME AT RISK OF HAVING?</vt:lpstr>
      <vt:lpstr>Diet</vt:lpstr>
      <vt:lpstr>How can my diet affect my  blood pressure?</vt:lpstr>
      <vt:lpstr>A lack of physical activity is  linked to high blood pressure,  and being more active will  lower your blood pressure.</vt:lpstr>
      <vt:lpstr>Make sure that everyone  gets help, support, and  access to mental health  professionals.</vt:lpstr>
      <vt:lpstr>Encourage everyone to set  boundaries so they can  spend time with their  families, etc.</vt:lpstr>
      <vt:lpstr>Does drinking cause high  blood pressure?</vt:lpstr>
      <vt:lpstr>Does stress cause high</vt:lpstr>
      <vt:lpstr>My parents have high blood  pressure, does that mean I</vt:lpstr>
      <vt:lpstr>WHAT SERVICES ARE AVAILABLE?</vt:lpstr>
      <vt:lpstr>PowerPoint Presentation</vt:lpstr>
      <vt:lpstr>GET HEALTHY ROTHERHAM</vt:lpstr>
      <vt:lpstr>NHS DIGITAL WEIGHT MANAGEMENT</vt:lpstr>
      <vt:lpstr>USEFUL WEBSITES TO FIND MORE  INFORMATION</vt:lpstr>
      <vt:lpstr>ANY QUESTIONS?</vt:lpstr>
      <vt:lpstr>Feedback survey:</vt:lpstr>
      <vt:lpstr>Upcoming Let’s Talk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carotherham0218@outlook.com</cp:lastModifiedBy>
  <cp:revision>1</cp:revision>
  <dcterms:created xsi:type="dcterms:W3CDTF">2022-10-11T12:59:05Z</dcterms:created>
  <dcterms:modified xsi:type="dcterms:W3CDTF">2022-10-20T13:00:05Z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2022-10-11T00:00:00Z</vt:filetime>
  </property>
  <property fmtid="{D5CDD505-2E9C-101B-9397-08002B2CF9AE}" pid="3" name="Creator">
    <vt:lpwstr>Canva</vt:lpwstr>
  </property>
  <property fmtid="{D5CDD505-2E9C-101B-9397-08002B2CF9AE}" pid="4" name="LastSaved">
    <vt:filetime>2022-10-11T00:00:00Z</vt:filetime>
  </property>
</Properties>
</file>